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96" r:id="rId4"/>
  </p:sldMasterIdLst>
  <p:sldIdLst>
    <p:sldId id="256" r:id="rId5"/>
  </p:sldIdLst>
  <p:sldSz cx="51206400" cy="43891200"/>
  <p:notesSz cx="6858000" cy="9144000"/>
  <p:custDataLst>
    <p:tags r:id="rId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6384" userDrawn="1">
          <p15:clr>
            <a:srgbClr val="A4A3A4"/>
          </p15:clr>
        </p15:guide>
        <p15:guide id="3" pos="161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oub, Mohamed Magdy Hassan - SDSU Student" initials="AMMH-SS" lastIdx="1" clrIdx="0">
    <p:extLst>
      <p:ext uri="{19B8F6BF-5375-455C-9EA6-DF929625EA0E}">
        <p15:presenceInfo xmlns:p15="http://schemas.microsoft.com/office/powerpoint/2012/main" userId="Ayoub, Mohamed Magdy Hassan - SDSU 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690D5"/>
    <a:srgbClr val="0070C0"/>
    <a:srgbClr val="428ED5"/>
    <a:srgbClr val="4C92D9"/>
    <a:srgbClr val="3795EE"/>
    <a:srgbClr val="4C8FD5"/>
    <a:srgbClr val="FFFF00"/>
    <a:srgbClr val="D5E915"/>
    <a:srgbClr val="DFD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2E427-A230-47D7-9808-1F671E06E525}" v="254" dt="2020-04-29T00:14:26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-948" y="-4116"/>
      </p:cViewPr>
      <p:guideLst>
        <p:guide orient="horz" pos="13824"/>
        <p:guide pos="16384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oub, Mohamed Magdy Hassan - SDSU Student" userId="e74b170f-28cc-4462-a422-5f7e8af73ab0" providerId="ADAL" clId="{DA22E427-A230-47D7-9808-1F671E06E525}"/>
    <pc:docChg chg="undo custSel addSld delSld modSld modMainMaster">
      <pc:chgData name="Ayoub, Mohamed Magdy Hassan - SDSU Student" userId="e74b170f-28cc-4462-a422-5f7e8af73ab0" providerId="ADAL" clId="{DA22E427-A230-47D7-9808-1F671E06E525}" dt="2020-04-29T00:27:41.150" v="6292" actId="1076"/>
      <pc:docMkLst>
        <pc:docMk/>
      </pc:docMkLst>
      <pc:sldChg chg="addSp delSp modSp addCm delCm">
        <pc:chgData name="Ayoub, Mohamed Magdy Hassan - SDSU Student" userId="e74b170f-28cc-4462-a422-5f7e8af73ab0" providerId="ADAL" clId="{DA22E427-A230-47D7-9808-1F671E06E525}" dt="2020-04-29T00:27:41.150" v="6292" actId="1076"/>
        <pc:sldMkLst>
          <pc:docMk/>
          <pc:sldMk cId="426566587" sldId="256"/>
        </pc:sldMkLst>
        <pc:spChg chg="mod">
          <ac:chgData name="Ayoub, Mohamed Magdy Hassan - SDSU Student" userId="e74b170f-28cc-4462-a422-5f7e8af73ab0" providerId="ADAL" clId="{DA22E427-A230-47D7-9808-1F671E06E525}" dt="2020-04-28T23:55:30.285" v="6024" actId="1076"/>
          <ac:spMkLst>
            <pc:docMk/>
            <pc:sldMk cId="426566587" sldId="256"/>
            <ac:spMk id="2" creationId="{00000000-0000-0000-0000-000000000000}"/>
          </ac:spMkLst>
        </pc:spChg>
        <pc:spChg chg="mod ord">
          <ac:chgData name="Ayoub, Mohamed Magdy Hassan - SDSU Student" userId="e74b170f-28cc-4462-a422-5f7e8af73ab0" providerId="ADAL" clId="{DA22E427-A230-47D7-9808-1F671E06E525}" dt="2020-04-29T00:01:56.997" v="6091" actId="1076"/>
          <ac:spMkLst>
            <pc:docMk/>
            <pc:sldMk cId="426566587" sldId="256"/>
            <ac:spMk id="4" creationId="{00000000-0000-0000-0000-000000000000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2:39.922" v="6099" actId="1076"/>
          <ac:spMkLst>
            <pc:docMk/>
            <pc:sldMk cId="426566587" sldId="256"/>
            <ac:spMk id="6" creationId="{2BF7ABE0-2FBB-4DB4-B27F-74F78BC279B5}"/>
          </ac:spMkLst>
        </pc:spChg>
        <pc:spChg chg="mod">
          <ac:chgData name="Ayoub, Mohamed Magdy Hassan - SDSU Student" userId="e74b170f-28cc-4462-a422-5f7e8af73ab0" providerId="ADAL" clId="{DA22E427-A230-47D7-9808-1F671E06E525}" dt="2020-04-28T23:46:30.431" v="5958" actId="1076"/>
          <ac:spMkLst>
            <pc:docMk/>
            <pc:sldMk cId="426566587" sldId="256"/>
            <ac:spMk id="8" creationId="{00000000-0000-0000-0000-000000000000}"/>
          </ac:spMkLst>
        </pc:spChg>
        <pc:spChg chg="add del">
          <ac:chgData name="Ayoub, Mohamed Magdy Hassan - SDSU Student" userId="e74b170f-28cc-4462-a422-5f7e8af73ab0" providerId="ADAL" clId="{DA22E427-A230-47D7-9808-1F671E06E525}" dt="2020-04-20T00:23:01.995" v="490"/>
          <ac:spMkLst>
            <pc:docMk/>
            <pc:sldMk cId="426566587" sldId="256"/>
            <ac:spMk id="9" creationId="{4596C932-F88C-4AB2-8FA9-23BCA9879B66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9T00:07:30.360" v="6144" actId="1076"/>
          <ac:spMkLst>
            <pc:docMk/>
            <pc:sldMk cId="426566587" sldId="256"/>
            <ac:spMk id="10" creationId="{00000000-0000-0000-0000-000000000000}"/>
          </ac:spMkLst>
        </pc:spChg>
        <pc:spChg chg="add del">
          <ac:chgData name="Ayoub, Mohamed Magdy Hassan - SDSU Student" userId="e74b170f-28cc-4462-a422-5f7e8af73ab0" providerId="ADAL" clId="{DA22E427-A230-47D7-9808-1F671E06E525}" dt="2020-04-13T01:52:53.920" v="396" actId="478"/>
          <ac:spMkLst>
            <pc:docMk/>
            <pc:sldMk cId="426566587" sldId="256"/>
            <ac:spMk id="11" creationId="{00000000-0000-0000-0000-000000000000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2:34.763" v="6098" actId="1076"/>
          <ac:spMkLst>
            <pc:docMk/>
            <pc:sldMk cId="426566587" sldId="256"/>
            <ac:spMk id="11" creationId="{E89F057A-5E82-4FD0-8249-0663B781B11E}"/>
          </ac:spMkLst>
        </pc:spChg>
        <pc:spChg chg="del">
          <ac:chgData name="Ayoub, Mohamed Magdy Hassan - SDSU Student" userId="e74b170f-28cc-4462-a422-5f7e8af73ab0" providerId="ADAL" clId="{DA22E427-A230-47D7-9808-1F671E06E525}" dt="2020-04-20T00:20:00.175" v="460" actId="478"/>
          <ac:spMkLst>
            <pc:docMk/>
            <pc:sldMk cId="426566587" sldId="256"/>
            <ac:spMk id="12" creationId="{00000000-0000-0000-0000-000000000000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0T01:25:28.977" v="2124" actId="478"/>
          <ac:spMkLst>
            <pc:docMk/>
            <pc:sldMk cId="426566587" sldId="256"/>
            <ac:spMk id="12" creationId="{758D8FCE-EE2A-4826-8DC1-34484F8AE5D4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58:57.545" v="6064" actId="1076"/>
          <ac:spMkLst>
            <pc:docMk/>
            <pc:sldMk cId="426566587" sldId="256"/>
            <ac:spMk id="13" creationId="{52451D6C-AB94-4A80-B92A-0314A4E7092F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0T01:25:30.169" v="2125" actId="478"/>
          <ac:spMkLst>
            <pc:docMk/>
            <pc:sldMk cId="426566587" sldId="256"/>
            <ac:spMk id="14" creationId="{AA9FF879-4BFC-4A5A-B18B-4D5D8923B452}"/>
          </ac:spMkLst>
        </pc:spChg>
        <pc:spChg chg="mod">
          <ac:chgData name="Ayoub, Mohamed Magdy Hassan - SDSU Student" userId="e74b170f-28cc-4462-a422-5f7e8af73ab0" providerId="ADAL" clId="{DA22E427-A230-47D7-9808-1F671E06E525}" dt="2020-04-29T00:01:39.725" v="6086" actId="255"/>
          <ac:spMkLst>
            <pc:docMk/>
            <pc:sldMk cId="426566587" sldId="256"/>
            <ac:spMk id="15" creationId="{00000000-0000-0000-0000-000000000000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16" creationId="{8B979AEF-70CD-433B-85A3-324D4CEA5495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56:57.461" v="6035" actId="1076"/>
          <ac:spMkLst>
            <pc:docMk/>
            <pc:sldMk cId="426566587" sldId="256"/>
            <ac:spMk id="17" creationId="{58EC3448-E75E-48AB-81D3-69EB4EFF1DBB}"/>
          </ac:spMkLst>
        </pc:spChg>
        <pc:spChg chg="mod">
          <ac:chgData name="Ayoub, Mohamed Magdy Hassan - SDSU Student" userId="e74b170f-28cc-4462-a422-5f7e8af73ab0" providerId="ADAL" clId="{DA22E427-A230-47D7-9808-1F671E06E525}" dt="2020-04-29T00:02:58.922" v="6106" actId="1076"/>
          <ac:spMkLst>
            <pc:docMk/>
            <pc:sldMk cId="426566587" sldId="256"/>
            <ac:spMk id="18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8T23:59:05.996" v="6065" actId="14100"/>
          <ac:spMkLst>
            <pc:docMk/>
            <pc:sldMk cId="426566587" sldId="256"/>
            <ac:spMk id="19" creationId="{00000000-0000-0000-0000-000000000000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17:07:24.933" v="2975" actId="478"/>
          <ac:spMkLst>
            <pc:docMk/>
            <pc:sldMk cId="426566587" sldId="256"/>
            <ac:spMk id="20" creationId="{19669A1E-88E2-4D02-9403-D5A5DC441CE5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0T01:25:27.393" v="2123" actId="478"/>
          <ac:spMkLst>
            <pc:docMk/>
            <pc:sldMk cId="426566587" sldId="256"/>
            <ac:spMk id="20" creationId="{F600FFDC-8721-4D9C-A70C-3A84009EE518}"/>
          </ac:spMkLst>
        </pc:spChg>
        <pc:spChg chg="mod">
          <ac:chgData name="Ayoub, Mohamed Magdy Hassan - SDSU Student" userId="e74b170f-28cc-4462-a422-5f7e8af73ab0" providerId="ADAL" clId="{DA22E427-A230-47D7-9808-1F671E06E525}" dt="2020-04-29T00:03:34.525" v="6111" actId="1076"/>
          <ac:spMkLst>
            <pc:docMk/>
            <pc:sldMk cId="426566587" sldId="256"/>
            <ac:spMk id="21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9T00:16:05.755" v="6288" actId="1076"/>
          <ac:spMkLst>
            <pc:docMk/>
            <pc:sldMk cId="426566587" sldId="256"/>
            <ac:spMk id="22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9T00:00:06.397" v="6073" actId="1076"/>
          <ac:spMkLst>
            <pc:docMk/>
            <pc:sldMk cId="426566587" sldId="256"/>
            <ac:spMk id="23" creationId="{00000000-0000-0000-0000-000000000000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8T23:50:44.342" v="5972" actId="14100"/>
          <ac:spMkLst>
            <pc:docMk/>
            <pc:sldMk cId="426566587" sldId="256"/>
            <ac:spMk id="24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9T00:01:09.708" v="6082" actId="14100"/>
          <ac:spMkLst>
            <pc:docMk/>
            <pc:sldMk cId="426566587" sldId="256"/>
            <ac:spMk id="25" creationId="{00000000-0000-0000-0000-000000000000}"/>
          </ac:spMkLst>
        </pc:spChg>
        <pc:spChg chg="del">
          <ac:chgData name="Ayoub, Mohamed Magdy Hassan - SDSU Student" userId="e74b170f-28cc-4462-a422-5f7e8af73ab0" providerId="ADAL" clId="{DA22E427-A230-47D7-9808-1F671E06E525}" dt="2020-04-20T00:45:10.567" v="1046" actId="478"/>
          <ac:spMkLst>
            <pc:docMk/>
            <pc:sldMk cId="426566587" sldId="256"/>
            <ac:spMk id="26" creationId="{00000000-0000-0000-0000-000000000000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3:11.519" v="6108" actId="1076"/>
          <ac:spMkLst>
            <pc:docMk/>
            <pc:sldMk cId="426566587" sldId="256"/>
            <ac:spMk id="27" creationId="{4FE219E3-5DE1-44B5-AFD2-BD214C5CB124}"/>
          </ac:spMkLst>
        </pc:spChg>
        <pc:spChg chg="del mod">
          <ac:chgData name="Ayoub, Mohamed Magdy Hassan - SDSU Student" userId="e74b170f-28cc-4462-a422-5f7e8af73ab0" providerId="ADAL" clId="{DA22E427-A230-47D7-9808-1F671E06E525}" dt="2020-04-13T01:50:50.211" v="359" actId="478"/>
          <ac:spMkLst>
            <pc:docMk/>
            <pc:sldMk cId="426566587" sldId="256"/>
            <ac:spMk id="28" creationId="{00000000-0000-0000-0000-000000000000}"/>
          </ac:spMkLst>
        </pc:spChg>
        <pc:spChg chg="add mod ord">
          <ac:chgData name="Ayoub, Mohamed Magdy Hassan - SDSU Student" userId="e74b170f-28cc-4462-a422-5f7e8af73ab0" providerId="ADAL" clId="{DA22E427-A230-47D7-9808-1F671E06E525}" dt="2020-04-22T23:24:19.753" v="4997" actId="164"/>
          <ac:spMkLst>
            <pc:docMk/>
            <pc:sldMk cId="426566587" sldId="256"/>
            <ac:spMk id="29" creationId="{86613818-D1A5-43F2-B90D-566CFE931DC0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0:41.133" v="6079" actId="1076"/>
          <ac:spMkLst>
            <pc:docMk/>
            <pc:sldMk cId="426566587" sldId="256"/>
            <ac:spMk id="31" creationId="{0681378A-2CB8-48D2-A2F2-A01623790E6F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32" creationId="{6FA2A58C-854B-49F3-8653-91546BC305D0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33" creationId="{F031A64E-6B9B-40FB-AF6F-721920F1EB0B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35" creationId="{79302598-37F1-46A3-931D-7BE1AFB3BCE5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27:41.150" v="6292" actId="1076"/>
          <ac:spMkLst>
            <pc:docMk/>
            <pc:sldMk cId="426566587" sldId="256"/>
            <ac:spMk id="36" creationId="{E53CE886-E1C8-48AD-B1C2-B056C1EB103D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38" creationId="{A1125097-49C6-49A4-8434-FB8EBEAA0ECF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40" creationId="{75046190-B914-4905-AC20-7177115B2EDC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41" creationId="{A1B50C99-D69E-4E4B-BAAA-895EE576105C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42" creationId="{D02EB3D0-D654-4A71-BAD9-09976B62F676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0:12.583" v="6074" actId="1076"/>
          <ac:spMkLst>
            <pc:docMk/>
            <pc:sldMk cId="426566587" sldId="256"/>
            <ac:spMk id="43" creationId="{5244BC66-D4F5-4B11-9D00-23FDEF47C450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44" creationId="{D61C8FC1-8ED4-4DB2-8A49-4FFDA9164983}"/>
          </ac:spMkLst>
        </pc:spChg>
        <pc:spChg chg="add del">
          <ac:chgData name="Ayoub, Mohamed Magdy Hassan - SDSU Student" userId="e74b170f-28cc-4462-a422-5f7e8af73ab0" providerId="ADAL" clId="{DA22E427-A230-47D7-9808-1F671E06E525}" dt="2020-04-22T21:36:32.905" v="3754"/>
          <ac:spMkLst>
            <pc:docMk/>
            <pc:sldMk cId="426566587" sldId="256"/>
            <ac:spMk id="45" creationId="{057C0DD1-1A8F-4FFA-8263-A0B506C543FD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17:07:30.996" v="2980" actId="478"/>
          <ac:spMkLst>
            <pc:docMk/>
            <pc:sldMk cId="426566587" sldId="256"/>
            <ac:spMk id="45" creationId="{56B71FB9-A065-4FBF-BD0A-A34B296E309E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45" creationId="{70BCF795-E44A-4901-B08A-771EEE86BA32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46" creationId="{083E321D-085A-40C8-A06B-B15DACF77D60}"/>
          </ac:spMkLst>
        </pc:spChg>
        <pc:spChg chg="add del mod ord">
          <ac:chgData name="Ayoub, Mohamed Magdy Hassan - SDSU Student" userId="e74b170f-28cc-4462-a422-5f7e8af73ab0" providerId="ADAL" clId="{DA22E427-A230-47D7-9808-1F671E06E525}" dt="2020-04-20T01:58:54.222" v="2394" actId="478"/>
          <ac:spMkLst>
            <pc:docMk/>
            <pc:sldMk cId="426566587" sldId="256"/>
            <ac:spMk id="47" creationId="{5F1BEBCD-61A2-4597-8EE9-3C846A3F8C31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17:07:31.741" v="2981" actId="478"/>
          <ac:spMkLst>
            <pc:docMk/>
            <pc:sldMk cId="426566587" sldId="256"/>
            <ac:spMk id="47" creationId="{7F78A87B-C60A-451C-A842-814DDA5703B4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50:38.430" v="5970" actId="14100"/>
          <ac:spMkLst>
            <pc:docMk/>
            <pc:sldMk cId="426566587" sldId="256"/>
            <ac:spMk id="47" creationId="{D61350D3-BF32-448F-8271-5A941200699F}"/>
          </ac:spMkLst>
        </pc:spChg>
        <pc:spChg chg="add del mod ord">
          <ac:chgData name="Ayoub, Mohamed Magdy Hassan - SDSU Student" userId="e74b170f-28cc-4462-a422-5f7e8af73ab0" providerId="ADAL" clId="{DA22E427-A230-47D7-9808-1F671E06E525}" dt="2020-04-22T17:07:33.221" v="2983" actId="478"/>
          <ac:spMkLst>
            <pc:docMk/>
            <pc:sldMk cId="426566587" sldId="256"/>
            <ac:spMk id="48" creationId="{25705B82-6D1D-4734-884E-553BEFC6A174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21:43:21.283" v="3837"/>
          <ac:spMkLst>
            <pc:docMk/>
            <pc:sldMk cId="426566587" sldId="256"/>
            <ac:spMk id="48" creationId="{8F9675C4-6885-4E74-9929-42F7A7004260}"/>
          </ac:spMkLst>
        </pc:spChg>
        <pc:spChg chg="add del mod ord topLvl">
          <ac:chgData name="Ayoub, Mohamed Magdy Hassan - SDSU Student" userId="e74b170f-28cc-4462-a422-5f7e8af73ab0" providerId="ADAL" clId="{DA22E427-A230-47D7-9808-1F671E06E525}" dt="2020-04-22T23:04:11.939" v="4062" actId="21"/>
          <ac:spMkLst>
            <pc:docMk/>
            <pc:sldMk cId="426566587" sldId="256"/>
            <ac:spMk id="49" creationId="{05625459-9E72-4A86-9FA6-7E11F6DFC33C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49" creationId="{3D82376A-AAC2-4C29-B445-5E38BE864561}"/>
          </ac:spMkLst>
        </pc:spChg>
        <pc:spChg chg="add del">
          <ac:chgData name="Ayoub, Mohamed Magdy Hassan - SDSU Student" userId="e74b170f-28cc-4462-a422-5f7e8af73ab0" providerId="ADAL" clId="{DA22E427-A230-47D7-9808-1F671E06E525}" dt="2020-04-22T21:43:14.395" v="3828"/>
          <ac:spMkLst>
            <pc:docMk/>
            <pc:sldMk cId="426566587" sldId="256"/>
            <ac:spMk id="50" creationId="{CCAFEBBC-52D3-416A-B27E-21F3FD81D127}"/>
          </ac:spMkLst>
        </pc:spChg>
        <pc:spChg chg="add mod">
          <ac:chgData name="Ayoub, Mohamed Magdy Hassan - SDSU Student" userId="e74b170f-28cc-4462-a422-5f7e8af73ab0" providerId="ADAL" clId="{DA22E427-A230-47D7-9808-1F671E06E525}" dt="2020-04-22T23:36:35.708" v="5477" actId="14100"/>
          <ac:spMkLst>
            <pc:docMk/>
            <pc:sldMk cId="426566587" sldId="256"/>
            <ac:spMk id="50" creationId="{F0E59945-7A02-4564-A0F4-6D3D2A4DA20E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02:12.277" v="6094" actId="255"/>
          <ac:spMkLst>
            <pc:docMk/>
            <pc:sldMk cId="426566587" sldId="256"/>
            <ac:spMk id="51" creationId="{396F0ADF-EE6A-46B2-9366-56DD4BF76FAB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52" creationId="{2E7F9ECB-9483-4FA0-A0FA-55073531C924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53" creationId="{5AA82C09-A932-47B2-AE12-211DFDABB5E1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50:38.430" v="5970" actId="14100"/>
          <ac:spMkLst>
            <pc:docMk/>
            <pc:sldMk cId="426566587" sldId="256"/>
            <ac:spMk id="57" creationId="{7AF54DC6-757F-4C5A-A6EF-363C57B24366}"/>
          </ac:spMkLst>
        </pc:spChg>
        <pc:spChg chg="add mod">
          <ac:chgData name="Ayoub, Mohamed Magdy Hassan - SDSU Student" userId="e74b170f-28cc-4462-a422-5f7e8af73ab0" providerId="ADAL" clId="{DA22E427-A230-47D7-9808-1F671E06E525}" dt="2020-04-22T17:09:39.717" v="3022" actId="1076"/>
          <ac:spMkLst>
            <pc:docMk/>
            <pc:sldMk cId="426566587" sldId="256"/>
            <ac:spMk id="57" creationId="{DC1F7DD7-D354-41E4-9F7A-B0524A8A4559}"/>
          </ac:spMkLst>
        </pc:spChg>
        <pc:spChg chg="add mod">
          <ac:chgData name="Ayoub, Mohamed Magdy Hassan - SDSU Student" userId="e74b170f-28cc-4462-a422-5f7e8af73ab0" providerId="ADAL" clId="{DA22E427-A230-47D7-9808-1F671E06E525}" dt="2020-04-22T17:09:26.357" v="3014" actId="1076"/>
          <ac:spMkLst>
            <pc:docMk/>
            <pc:sldMk cId="426566587" sldId="256"/>
            <ac:spMk id="58" creationId="{1DDECD1C-19C2-4869-9F80-971DFA7965E4}"/>
          </ac:spMkLst>
        </pc:spChg>
        <pc:spChg chg="add mod">
          <ac:chgData name="Ayoub, Mohamed Magdy Hassan - SDSU Student" userId="e74b170f-28cc-4462-a422-5f7e8af73ab0" providerId="ADAL" clId="{DA22E427-A230-47D7-9808-1F671E06E525}" dt="2020-04-22T17:09:09.011" v="3006" actId="1076"/>
          <ac:spMkLst>
            <pc:docMk/>
            <pc:sldMk cId="426566587" sldId="256"/>
            <ac:spMk id="59" creationId="{4C2DB72C-A895-427F-8B76-D6B88573B69B}"/>
          </ac:spMkLst>
        </pc:spChg>
        <pc:spChg chg="add mod">
          <ac:chgData name="Ayoub, Mohamed Magdy Hassan - SDSU Student" userId="e74b170f-28cc-4462-a422-5f7e8af73ab0" providerId="ADAL" clId="{DA22E427-A230-47D7-9808-1F671E06E525}" dt="2020-04-22T17:08:37.876" v="2998" actId="1076"/>
          <ac:spMkLst>
            <pc:docMk/>
            <pc:sldMk cId="426566587" sldId="256"/>
            <ac:spMk id="60" creationId="{3C5E9A54-6698-445E-8578-E59AEDB57243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60" creationId="{97BA7F1F-5FD8-4191-AB54-01B49289026D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61" creationId="{66BE4E90-86E2-4084-90B1-2200F8452565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5:47.035" v="5881"/>
          <ac:spMkLst>
            <pc:docMk/>
            <pc:sldMk cId="426566587" sldId="256"/>
            <ac:spMk id="62" creationId="{845DA3EE-9612-42C7-BF7D-0CA8DC9607AB}"/>
          </ac:spMkLst>
        </pc:spChg>
        <pc:spChg chg="add del">
          <ac:chgData name="Ayoub, Mohamed Magdy Hassan - SDSU Student" userId="e74b170f-28cc-4462-a422-5f7e8af73ab0" providerId="ADAL" clId="{DA22E427-A230-47D7-9808-1F671E06E525}" dt="2020-04-29T00:10:40.302" v="6187"/>
          <ac:spMkLst>
            <pc:docMk/>
            <pc:sldMk cId="426566587" sldId="256"/>
            <ac:spMk id="72" creationId="{13E12C73-4EED-47CC-982B-3A17581DABA5}"/>
          </ac:spMkLst>
        </pc:spChg>
        <pc:spChg chg="add del">
          <ac:chgData name="Ayoub, Mohamed Magdy Hassan - SDSU Student" userId="e74b170f-28cc-4462-a422-5f7e8af73ab0" providerId="ADAL" clId="{DA22E427-A230-47D7-9808-1F671E06E525}" dt="2020-04-29T00:10:39.683" v="6186"/>
          <ac:spMkLst>
            <pc:docMk/>
            <pc:sldMk cId="426566587" sldId="256"/>
            <ac:spMk id="73" creationId="{77E86995-355E-44E4-B80C-71DA38C1F4DD}"/>
          </ac:spMkLst>
        </pc:spChg>
        <pc:spChg chg="add del">
          <ac:chgData name="Ayoub, Mohamed Magdy Hassan - SDSU Student" userId="e74b170f-28cc-4462-a422-5f7e8af73ab0" providerId="ADAL" clId="{DA22E427-A230-47D7-9808-1F671E06E525}" dt="2020-04-29T00:10:46.510" v="6189"/>
          <ac:spMkLst>
            <pc:docMk/>
            <pc:sldMk cId="426566587" sldId="256"/>
            <ac:spMk id="74" creationId="{1B0871C2-9C24-4257-936C-35DBA0566C36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5T19:55:46.536" v="5880"/>
          <ac:spMkLst>
            <pc:docMk/>
            <pc:sldMk cId="426566587" sldId="256"/>
            <ac:spMk id="76" creationId="{3FD68835-60E1-4EA1-BE3A-A55F65AB18EC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15:55.031" v="6287" actId="1076"/>
          <ac:spMkLst>
            <pc:docMk/>
            <pc:sldMk cId="426566587" sldId="256"/>
            <ac:spMk id="84" creationId="{18EE8327-CD79-4DCF-82EA-A5CF14956F7E}"/>
          </ac:spMkLst>
        </pc:spChg>
        <pc:spChg chg="add mod">
          <ac:chgData name="Ayoub, Mohamed Magdy Hassan - SDSU Student" userId="e74b170f-28cc-4462-a422-5f7e8af73ab0" providerId="ADAL" clId="{DA22E427-A230-47D7-9808-1F671E06E525}" dt="2020-04-22T18:45:34.545" v="3567" actId="571"/>
          <ac:spMkLst>
            <pc:docMk/>
            <pc:sldMk cId="426566587" sldId="256"/>
            <ac:spMk id="85" creationId="{BDF7FFB4-3B14-4DF0-8E7A-BF86039D608D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9T00:13:55.693" v="6254"/>
          <ac:spMkLst>
            <pc:docMk/>
            <pc:sldMk cId="426566587" sldId="256"/>
            <ac:spMk id="87" creationId="{A7199DCA-32AF-4350-B5EC-E52EAC5F63BE}"/>
          </ac:spMkLst>
        </pc:spChg>
        <pc:spChg chg="add del">
          <ac:chgData name="Ayoub, Mohamed Magdy Hassan - SDSU Student" userId="e74b170f-28cc-4462-a422-5f7e8af73ab0" providerId="ADAL" clId="{DA22E427-A230-47D7-9808-1F671E06E525}" dt="2020-04-29T00:13:46.765" v="6248"/>
          <ac:spMkLst>
            <pc:docMk/>
            <pc:sldMk cId="426566587" sldId="256"/>
            <ac:spMk id="88" creationId="{431D6CC9-1751-4059-9DCA-A4C1E5F5E269}"/>
          </ac:spMkLst>
        </pc:spChg>
        <pc:spChg chg="add del">
          <ac:chgData name="Ayoub, Mohamed Magdy Hassan - SDSU Student" userId="e74b170f-28cc-4462-a422-5f7e8af73ab0" providerId="ADAL" clId="{DA22E427-A230-47D7-9808-1F671E06E525}" dt="2020-04-29T00:13:54.301" v="6251"/>
          <ac:spMkLst>
            <pc:docMk/>
            <pc:sldMk cId="426566587" sldId="256"/>
            <ac:spMk id="89" creationId="{DDC916CB-61A6-449E-91A4-B2E872131627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15:33.997" v="6285" actId="403"/>
          <ac:spMkLst>
            <pc:docMk/>
            <pc:sldMk cId="426566587" sldId="256"/>
            <ac:spMk id="91" creationId="{E1B1265A-6FD7-4A06-BEC9-C100A131F807}"/>
          </ac:spMkLst>
        </pc:spChg>
        <pc:spChg chg="add mod">
          <ac:chgData name="Ayoub, Mohamed Magdy Hassan - SDSU Student" userId="e74b170f-28cc-4462-a422-5f7e8af73ab0" providerId="ADAL" clId="{DA22E427-A230-47D7-9808-1F671E06E525}" dt="2020-04-29T00:15:48.380" v="6286" actId="1076"/>
          <ac:spMkLst>
            <pc:docMk/>
            <pc:sldMk cId="426566587" sldId="256"/>
            <ac:spMk id="92" creationId="{4549D425-8493-4791-86F1-35831D6667FC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k cId="426566587" sldId="256"/>
            <ac:spMk id="96" creationId="{8135B916-4FE2-4ADA-A64C-A70C3D65EB72}"/>
          </ac:spMkLst>
        </pc:spChg>
        <pc:spChg chg="add del">
          <ac:chgData name="Ayoub, Mohamed Magdy Hassan - SDSU Student" userId="e74b170f-28cc-4462-a422-5f7e8af73ab0" providerId="ADAL" clId="{DA22E427-A230-47D7-9808-1F671E06E525}" dt="2020-04-22T18:37:50.720" v="3410" actId="478"/>
          <ac:spMkLst>
            <pc:docMk/>
            <pc:sldMk cId="426566587" sldId="256"/>
            <ac:spMk id="1034" creationId="{87B1DD3A-432D-4A63-9B72-8FBD9EC1A3CD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18:38:20.280" v="3413" actId="478"/>
          <ac:spMkLst>
            <pc:docMk/>
            <pc:sldMk cId="426566587" sldId="256"/>
            <ac:spMk id="1035" creationId="{38D787C8-1A9B-409B-A1E6-9FD486050221}"/>
          </ac:spMkLst>
        </pc:spChg>
        <pc:spChg chg="add del mod">
          <ac:chgData name="Ayoub, Mohamed Magdy Hassan - SDSU Student" userId="e74b170f-28cc-4462-a422-5f7e8af73ab0" providerId="ADAL" clId="{DA22E427-A230-47D7-9808-1F671E06E525}" dt="2020-04-22T18:39:00.808" v="3417" actId="478"/>
          <ac:spMkLst>
            <pc:docMk/>
            <pc:sldMk cId="426566587" sldId="256"/>
            <ac:spMk id="1036" creationId="{F5795DB9-DF80-4ADF-9D9E-36E53601007D}"/>
          </ac:spMkLst>
        </pc:spChg>
        <pc:spChg chg="add del mod ord topLvl">
          <ac:chgData name="Ayoub, Mohamed Magdy Hassan - SDSU Student" userId="e74b170f-28cc-4462-a422-5f7e8af73ab0" providerId="ADAL" clId="{DA22E427-A230-47D7-9808-1F671E06E525}" dt="2020-04-22T23:11:08.428" v="4245" actId="478"/>
          <ac:spMkLst>
            <pc:docMk/>
            <pc:sldMk cId="426566587" sldId="256"/>
            <ac:spMk id="1037" creationId="{A7F9960B-7B7F-4ACD-98C5-2AFB3E961DF2}"/>
          </ac:spMkLst>
        </pc:spChg>
        <pc:spChg chg="add 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k cId="426566587" sldId="256"/>
            <ac:spMk id="1046" creationId="{D4967702-00E8-4D04-82C7-27A3C184197C}"/>
          </ac:spMkLst>
        </pc:spChg>
        <pc:spChg chg="add del">
          <ac:chgData name="Ayoub, Mohamed Magdy Hassan - SDSU Student" userId="e74b170f-28cc-4462-a422-5f7e8af73ab0" providerId="ADAL" clId="{DA22E427-A230-47D7-9808-1F671E06E525}" dt="2020-04-20T02:26:19.628" v="2608" actId="478"/>
          <ac:spMkLst>
            <pc:docMk/>
            <pc:sldMk cId="426566587" sldId="256"/>
            <ac:spMk id="1054" creationId="{2B952377-AFB4-4873-A0EB-C52D31D094AD}"/>
          </ac:spMkLst>
        </pc:spChg>
        <pc:spChg chg="add del mod ord">
          <ac:chgData name="Ayoub, Mohamed Magdy Hassan - SDSU Student" userId="e74b170f-28cc-4462-a422-5f7e8af73ab0" providerId="ADAL" clId="{DA22E427-A230-47D7-9808-1F671E06E525}" dt="2020-04-22T18:36:57.798" v="3399" actId="478"/>
          <ac:spMkLst>
            <pc:docMk/>
            <pc:sldMk cId="426566587" sldId="256"/>
            <ac:spMk id="1062" creationId="{34CB6311-8353-40BD-BE52-16811D69E01A}"/>
          </ac:spMkLst>
        </pc:spChg>
        <pc:grpChg chg="add mod">
          <ac:chgData name="Ayoub, Mohamed Magdy Hassan - SDSU Student" userId="e74b170f-28cc-4462-a422-5f7e8af73ab0" providerId="ADAL" clId="{DA22E427-A230-47D7-9808-1F671E06E525}" dt="2020-04-28T23:46:02.299" v="5955"/>
          <ac:grpSpMkLst>
            <pc:docMk/>
            <pc:sldMk cId="426566587" sldId="256"/>
            <ac:grpSpMk id="7" creationId="{AD3B42BB-0086-42C0-A116-B17E73F57F84}"/>
          </ac:grpSpMkLst>
        </pc:grpChg>
        <pc:grpChg chg="add del mod topLvl">
          <ac:chgData name="Ayoub, Mohamed Magdy Hassan - SDSU Student" userId="e74b170f-28cc-4462-a422-5f7e8af73ab0" providerId="ADAL" clId="{DA22E427-A230-47D7-9808-1F671E06E525}" dt="2020-04-20T01:17:17.995" v="1861" actId="21"/>
          <ac:grpSpMkLst>
            <pc:docMk/>
            <pc:sldMk cId="426566587" sldId="256"/>
            <ac:grpSpMk id="9" creationId="{BEC59CAE-A5BA-4FE8-94EB-8813A565E2B7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8T23:46:02.299" v="5955"/>
          <ac:grpSpMkLst>
            <pc:docMk/>
            <pc:sldMk cId="426566587" sldId="256"/>
            <ac:grpSpMk id="12" creationId="{E12BBBC5-0F62-40A2-ADD8-C5C282691DD8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8T23:50:44.342" v="5972" actId="14100"/>
          <ac:grpSpMkLst>
            <pc:docMk/>
            <pc:sldMk cId="426566587" sldId="256"/>
            <ac:grpSpMk id="20" creationId="{D1B0451A-6941-422D-97C4-98B9BD6B1544}"/>
          </ac:grpSpMkLst>
        </pc:grpChg>
        <pc:grpChg chg="add del mod topLvl">
          <ac:chgData name="Ayoub, Mohamed Magdy Hassan - SDSU Student" userId="e74b170f-28cc-4462-a422-5f7e8af73ab0" providerId="ADAL" clId="{DA22E427-A230-47D7-9808-1F671E06E525}" dt="2020-04-20T01:25:28.977" v="2124" actId="478"/>
          <ac:grpSpMkLst>
            <pc:docMk/>
            <pc:sldMk cId="426566587" sldId="256"/>
            <ac:grpSpMk id="26" creationId="{8FA35087-6611-4AAC-96B5-14D2B056AE8F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1:17:11.273" v="1859" actId="165"/>
          <ac:grpSpMkLst>
            <pc:docMk/>
            <pc:sldMk cId="426566587" sldId="256"/>
            <ac:grpSpMk id="28" creationId="{35616996-D24E-4FB3-9A89-0BA3C6285E52}"/>
          </ac:grpSpMkLst>
        </pc:grpChg>
        <pc:grpChg chg="add mod ord">
          <ac:chgData name="Ayoub, Mohamed Magdy Hassan - SDSU Student" userId="e74b170f-28cc-4462-a422-5f7e8af73ab0" providerId="ADAL" clId="{DA22E427-A230-47D7-9808-1F671E06E525}" dt="2020-04-28T23:46:02.299" v="5955"/>
          <ac:grpSpMkLst>
            <pc:docMk/>
            <pc:sldMk cId="426566587" sldId="256"/>
            <ac:grpSpMk id="28" creationId="{6211F27C-43EC-4485-A5D4-46D906EDC0CE}"/>
          </ac:grpSpMkLst>
        </pc:grpChg>
        <pc:grpChg chg="add del mod ord">
          <ac:chgData name="Ayoub, Mohamed Magdy Hassan - SDSU Student" userId="e74b170f-28cc-4462-a422-5f7e8af73ab0" providerId="ADAL" clId="{DA22E427-A230-47D7-9808-1F671E06E525}" dt="2020-04-20T01:25:30.169" v="2125" actId="478"/>
          <ac:grpSpMkLst>
            <pc:docMk/>
            <pc:sldMk cId="426566587" sldId="256"/>
            <ac:grpSpMk id="29" creationId="{DCA9E9B2-BC03-4F3A-84E3-1B024B3B4ABB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8T23:50:44.342" v="5972" actId="14100"/>
          <ac:grpSpMkLst>
            <pc:docMk/>
            <pc:sldMk cId="426566587" sldId="256"/>
            <ac:grpSpMk id="30" creationId="{4AE09F47-79A8-453C-AFE1-BD91A7D538DB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2T17:11:43.404" v="3156" actId="478"/>
          <ac:grpSpMkLst>
            <pc:docMk/>
            <pc:sldMk cId="426566587" sldId="256"/>
            <ac:grpSpMk id="32" creationId="{3960A59B-83BF-4D7B-B9F2-BAD06173393B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0T01:25:15.095" v="2120" actId="164"/>
          <ac:grpSpMkLst>
            <pc:docMk/>
            <pc:sldMk cId="426566587" sldId="256"/>
            <ac:grpSpMk id="40" creationId="{B119A383-2E68-4943-8D24-4129B35A70EB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1:52:42.143" v="2301" actId="478"/>
          <ac:grpSpMkLst>
            <pc:docMk/>
            <pc:sldMk cId="426566587" sldId="256"/>
            <ac:grpSpMk id="41" creationId="{A17DE626-FE62-4507-8081-9928962569A7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1:53:28.399" v="2311" actId="478"/>
          <ac:grpSpMkLst>
            <pc:docMk/>
            <pc:sldMk cId="426566587" sldId="256"/>
            <ac:grpSpMk id="44" creationId="{61C9B741-7161-4155-9237-B47576C6D0A7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0T01:59:20.263" v="2401" actId="164"/>
          <ac:grpSpMkLst>
            <pc:docMk/>
            <pc:sldMk cId="426566587" sldId="256"/>
            <ac:grpSpMk id="48" creationId="{63F53EFC-2DDD-4C6D-A9E6-4C8F601C0D8D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2:01:30.089" v="2423" actId="165"/>
          <ac:grpSpMkLst>
            <pc:docMk/>
            <pc:sldMk cId="426566587" sldId="256"/>
            <ac:grpSpMk id="50" creationId="{B4B03933-38D4-4FB9-BD7B-CDB6455C9E91}"/>
          </ac:grpSpMkLst>
        </pc:grpChg>
        <pc:grpChg chg="add del mod ord">
          <ac:chgData name="Ayoub, Mohamed Magdy Hassan - SDSU Student" userId="e74b170f-28cc-4462-a422-5f7e8af73ab0" providerId="ADAL" clId="{DA22E427-A230-47D7-9808-1F671E06E525}" dt="2020-04-20T02:30:28.180" v="2673" actId="165"/>
          <ac:grpSpMkLst>
            <pc:docMk/>
            <pc:sldMk cId="426566587" sldId="256"/>
            <ac:grpSpMk id="51" creationId="{3D12CAFA-8879-481B-BC54-A91E04049841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8T23:55:50.199" v="6027" actId="1076"/>
          <ac:grpSpMkLst>
            <pc:docMk/>
            <pc:sldMk cId="426566587" sldId="256"/>
            <ac:grpSpMk id="63" creationId="{31FBAF38-A117-4995-A4F1-8C799228782B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2:25:57.364" v="2606" actId="478"/>
          <ac:grpSpMkLst>
            <pc:docMk/>
            <pc:sldMk cId="426566587" sldId="256"/>
            <ac:grpSpMk id="1034" creationId="{22A3F7C3-E535-42AE-8C10-985BEBD0D1FE}"/>
          </ac:grpSpMkLst>
        </pc:grpChg>
        <pc:grpChg chg="add del mod topLvl">
          <ac:chgData name="Ayoub, Mohamed Magdy Hassan - SDSU Student" userId="e74b170f-28cc-4462-a422-5f7e8af73ab0" providerId="ADAL" clId="{DA22E427-A230-47D7-9808-1F671E06E525}" dt="2020-04-22T23:11:08.428" v="4245" actId="478"/>
          <ac:grpSpMkLst>
            <pc:docMk/>
            <pc:sldMk cId="426566587" sldId="256"/>
            <ac:grpSpMk id="1038" creationId="{F4467FCE-FEEA-4663-92A9-2E9EA8C3D8CC}"/>
          </ac:grpSpMkLst>
        </pc:grpChg>
        <pc:grpChg chg="add mod">
          <ac:chgData name="Ayoub, Mohamed Magdy Hassan - SDSU Student" userId="e74b170f-28cc-4462-a422-5f7e8af73ab0" providerId="ADAL" clId="{DA22E427-A230-47D7-9808-1F671E06E525}" dt="2020-04-20T02:23:39.678" v="2575" actId="164"/>
          <ac:grpSpMkLst>
            <pc:docMk/>
            <pc:sldMk cId="426566587" sldId="256"/>
            <ac:grpSpMk id="1039" creationId="{560C65C2-322C-43CE-AE1F-6F05DB8CDD9E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0T02:26:26.614" v="2609" actId="165"/>
          <ac:grpSpMkLst>
            <pc:docMk/>
            <pc:sldMk cId="426566587" sldId="256"/>
            <ac:grpSpMk id="1040" creationId="{DB90EE31-8924-4602-8F80-8D291ABCDA8E}"/>
          </ac:grpSpMkLst>
        </pc:grpChg>
        <pc:grpChg chg="add mod topLvl">
          <ac:chgData name="Ayoub, Mohamed Magdy Hassan - SDSU Student" userId="e74b170f-28cc-4462-a422-5f7e8af73ab0" providerId="ADAL" clId="{DA22E427-A230-47D7-9808-1F671E06E525}" dt="2020-04-28T23:46:02.299" v="5955"/>
          <ac:grpSpMkLst>
            <pc:docMk/>
            <pc:sldMk cId="426566587" sldId="256"/>
            <ac:grpSpMk id="1047" creationId="{AE0E6EBE-81AE-4E28-B239-41983C7A5533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2T23:03:36.301" v="4052" actId="165"/>
          <ac:grpSpMkLst>
            <pc:docMk/>
            <pc:sldMk cId="426566587" sldId="256"/>
            <ac:grpSpMk id="1053" creationId="{0478D6E2-6F6C-4B90-A7F7-B7074CA3D57F}"/>
          </ac:grpSpMkLst>
        </pc:grpChg>
        <pc:grpChg chg="add del mod ord">
          <ac:chgData name="Ayoub, Mohamed Magdy Hassan - SDSU Student" userId="e74b170f-28cc-4462-a422-5f7e8af73ab0" providerId="ADAL" clId="{DA22E427-A230-47D7-9808-1F671E06E525}" dt="2020-04-22T23:04:11.939" v="4062" actId="21"/>
          <ac:grpSpMkLst>
            <pc:docMk/>
            <pc:sldMk cId="426566587" sldId="256"/>
            <ac:grpSpMk id="1061" creationId="{17F6C1E0-B6CC-4975-8933-E90B8AC018BC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2T18:36:57.798" v="3399" actId="478"/>
          <ac:grpSpMkLst>
            <pc:docMk/>
            <pc:sldMk cId="426566587" sldId="256"/>
            <ac:grpSpMk id="1063" creationId="{F054B17A-7DE1-400A-95F5-C18D3BCF3382}"/>
          </ac:grpSpMkLst>
        </pc:grpChg>
        <pc:grpChg chg="add del mod">
          <ac:chgData name="Ayoub, Mohamed Magdy Hassan - SDSU Student" userId="e74b170f-28cc-4462-a422-5f7e8af73ab0" providerId="ADAL" clId="{DA22E427-A230-47D7-9808-1F671E06E525}" dt="2020-04-22T23:04:11.939" v="4062" actId="21"/>
          <ac:grpSpMkLst>
            <pc:docMk/>
            <pc:sldMk cId="426566587" sldId="256"/>
            <ac:grpSpMk id="1064" creationId="{2ED43A67-5A52-42E4-9788-762717395ADA}"/>
          </ac:grpSpMkLst>
        </pc:grpChg>
        <pc:picChg chg="mod">
          <ac:chgData name="Ayoub, Mohamed Magdy Hassan - SDSU Student" userId="e74b170f-28cc-4462-a422-5f7e8af73ab0" providerId="ADAL" clId="{DA22E427-A230-47D7-9808-1F671E06E525}" dt="2020-04-28T23:46:30.431" v="5958" actId="1076"/>
          <ac:picMkLst>
            <pc:docMk/>
            <pc:sldMk cId="426566587" sldId="256"/>
            <ac:picMk id="3" creationId="{00000000-0000-0000-0000-000000000000}"/>
          </ac:picMkLst>
        </pc:picChg>
        <pc:picChg chg="add del mod ord topLvl">
          <ac:chgData name="Ayoub, Mohamed Magdy Hassan - SDSU Student" userId="e74b170f-28cc-4462-a422-5f7e8af73ab0" providerId="ADAL" clId="{DA22E427-A230-47D7-9808-1F671E06E525}" dt="2020-04-20T01:53:28.399" v="2311" actId="478"/>
          <ac:picMkLst>
            <pc:docMk/>
            <pc:sldMk cId="426566587" sldId="256"/>
            <ac:picMk id="6" creationId="{02AF7C5B-44E6-494A-AC83-E974B62D8591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0:44:38.839" v="1036" actId="478"/>
          <ac:picMkLst>
            <pc:docMk/>
            <pc:sldMk cId="426566587" sldId="256"/>
            <ac:picMk id="7" creationId="{7DC25E42-B258-496A-9E43-1788E5606FE3}"/>
          </ac:picMkLst>
        </pc:picChg>
        <pc:picChg chg="add del mod topLvl modCrop">
          <ac:chgData name="Ayoub, Mohamed Magdy Hassan - SDSU Student" userId="e74b170f-28cc-4462-a422-5f7e8af73ab0" providerId="ADAL" clId="{DA22E427-A230-47D7-9808-1F671E06E525}" dt="2020-04-20T01:17:17.995" v="1861" actId="21"/>
          <ac:picMkLst>
            <pc:docMk/>
            <pc:sldMk cId="426566587" sldId="256"/>
            <ac:picMk id="7" creationId="{7E518AA2-3451-4E04-B09F-2A6A804BE89A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2T23:35:56.345" v="5468" actId="14100"/>
          <ac:picMkLst>
            <pc:docMk/>
            <pc:sldMk cId="426566587" sldId="256"/>
            <ac:picMk id="9" creationId="{37C43847-5124-4A90-A251-B1225EC3AF9D}"/>
          </ac:picMkLst>
        </pc:picChg>
        <pc:picChg chg="add mod modCrop">
          <ac:chgData name="Ayoub, Mohamed Magdy Hassan - SDSU Student" userId="e74b170f-28cc-4462-a422-5f7e8af73ab0" providerId="ADAL" clId="{DA22E427-A230-47D7-9808-1F671E06E525}" dt="2020-04-22T23:09:02.089" v="4102" actId="164"/>
          <ac:picMkLst>
            <pc:docMk/>
            <pc:sldMk cId="426566587" sldId="256"/>
            <ac:picMk id="14" creationId="{F3334D34-3067-45EB-B09D-9155E5349217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3T00:42:13.588" v="5708" actId="478"/>
          <ac:picMkLst>
            <pc:docMk/>
            <pc:sldMk cId="426566587" sldId="256"/>
            <ac:picMk id="16" creationId="{E8A26C67-A09D-4497-AE73-91FFAE42768B}"/>
          </ac:picMkLst>
        </pc:picChg>
        <pc:picChg chg="add mod modCrop">
          <ac:chgData name="Ayoub, Mohamed Magdy Hassan - SDSU Student" userId="e74b170f-28cc-4462-a422-5f7e8af73ab0" providerId="ADAL" clId="{DA22E427-A230-47D7-9808-1F671E06E525}" dt="2020-04-28T23:50:44.342" v="5972" actId="14100"/>
          <ac:picMkLst>
            <pc:docMk/>
            <pc:sldMk cId="426566587" sldId="256"/>
            <ac:picMk id="26" creationId="{9AB318CC-5696-4710-B411-2B514C7CF0BF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1:17:35.930" v="1866" actId="478"/>
          <ac:picMkLst>
            <pc:docMk/>
            <pc:sldMk cId="426566587" sldId="256"/>
            <ac:picMk id="30" creationId="{F3AB4885-FE97-42FD-825B-0E60C464DCD1}"/>
          </ac:picMkLst>
        </pc:picChg>
        <pc:picChg chg="add del mod topLvl">
          <ac:chgData name="Ayoub, Mohamed Magdy Hassan - SDSU Student" userId="e74b170f-28cc-4462-a422-5f7e8af73ab0" providerId="ADAL" clId="{DA22E427-A230-47D7-9808-1F671E06E525}" dt="2020-04-20T01:52:42.143" v="2301" actId="478"/>
          <ac:picMkLst>
            <pc:docMk/>
            <pc:sldMk cId="426566587" sldId="256"/>
            <ac:picMk id="32" creationId="{48EA88F1-FD95-4E56-990D-33F49CFB5FAA}"/>
          </ac:picMkLst>
        </pc:picChg>
        <pc:picChg chg="add del mod modCrop">
          <ac:chgData name="Ayoub, Mohamed Magdy Hassan - SDSU Student" userId="e74b170f-28cc-4462-a422-5f7e8af73ab0" providerId="ADAL" clId="{DA22E427-A230-47D7-9808-1F671E06E525}" dt="2020-04-23T00:49:15.244" v="5714" actId="478"/>
          <ac:picMkLst>
            <pc:docMk/>
            <pc:sldMk cId="426566587" sldId="256"/>
            <ac:picMk id="33" creationId="{5E8CA242-F545-40CB-B447-B1ED60A9859C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6T01:58:05.590" v="5923" actId="164"/>
          <ac:picMkLst>
            <pc:docMk/>
            <pc:sldMk cId="426566587" sldId="256"/>
            <ac:picMk id="34" creationId="{78B4F359-BEE8-4EE8-B303-3344E6AA9A7A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7:36:11.497" v="3171" actId="478"/>
          <ac:picMkLst>
            <pc:docMk/>
            <pc:sldMk cId="426566587" sldId="256"/>
            <ac:picMk id="35" creationId="{89F238D0-FD4F-4F3E-99DD-CD3BB7C35E71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1:22:32.185" v="2054" actId="478"/>
          <ac:picMkLst>
            <pc:docMk/>
            <pc:sldMk cId="426566587" sldId="256"/>
            <ac:picMk id="37" creationId="{450FAF5D-5545-4495-B0C6-2FD8DDB825A2}"/>
          </ac:picMkLst>
        </pc:picChg>
        <pc:picChg chg="add mod modCrop">
          <ac:chgData name="Ayoub, Mohamed Magdy Hassan - SDSU Student" userId="e74b170f-28cc-4462-a422-5f7e8af73ab0" providerId="ADAL" clId="{DA22E427-A230-47D7-9808-1F671E06E525}" dt="2020-04-28T23:57:06.364" v="6037" actId="1076"/>
          <ac:picMkLst>
            <pc:docMk/>
            <pc:sldMk cId="426566587" sldId="256"/>
            <ac:picMk id="37" creationId="{5202D798-7D10-4DA7-8677-096FF158F111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7:36:22.216" v="3180" actId="478"/>
          <ac:picMkLst>
            <pc:docMk/>
            <pc:sldMk cId="426566587" sldId="256"/>
            <ac:picMk id="38" creationId="{F0C0A630-1EE9-4C27-8438-34CAE6152410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6T01:58:05.590" v="5923" actId="164"/>
          <ac:picMkLst>
            <pc:docMk/>
            <pc:sldMk cId="426566587" sldId="256"/>
            <ac:picMk id="39" creationId="{DF7EE5CE-0A33-4179-B217-2BFA6B6C6BC0}"/>
          </ac:picMkLst>
        </pc:picChg>
        <pc:picChg chg="add del mod ord topLvl modCrop">
          <ac:chgData name="Ayoub, Mohamed Magdy Hassan - SDSU Student" userId="e74b170f-28cc-4462-a422-5f7e8af73ab0" providerId="ADAL" clId="{DA22E427-A230-47D7-9808-1F671E06E525}" dt="2020-04-22T23:04:11.939" v="4062" actId="21"/>
          <ac:picMkLst>
            <pc:docMk/>
            <pc:sldMk cId="426566587" sldId="256"/>
            <ac:picMk id="42" creationId="{EB2459B9-68BA-44D6-BB42-EABFA4872949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1:54:54.591" v="2321" actId="478"/>
          <ac:picMkLst>
            <pc:docMk/>
            <pc:sldMk cId="426566587" sldId="256"/>
            <ac:picMk id="45" creationId="{96A528E7-85BE-424A-8249-A5FE1EFAB066}"/>
          </ac:picMkLst>
        </pc:picChg>
        <pc:picChg chg="add del mod ord topLvl">
          <ac:chgData name="Ayoub, Mohamed Magdy Hassan - SDSU Student" userId="e74b170f-28cc-4462-a422-5f7e8af73ab0" providerId="ADAL" clId="{DA22E427-A230-47D7-9808-1F671E06E525}" dt="2020-04-22T23:04:11.939" v="4062" actId="21"/>
          <ac:picMkLst>
            <pc:docMk/>
            <pc:sldMk cId="426566587" sldId="256"/>
            <ac:picMk id="46" creationId="{F7EA9DA4-AB5F-4FC8-9144-5E4F83F9CFFD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2T23:23:54.254" v="4993" actId="1038"/>
          <ac:picMkLst>
            <pc:docMk/>
            <pc:sldMk cId="426566587" sldId="256"/>
            <ac:picMk id="48" creationId="{2A38359C-6594-48CD-A303-6C79DE026972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7:51:59.254" v="3205" actId="478"/>
          <ac:picMkLst>
            <pc:docMk/>
            <pc:sldMk cId="426566587" sldId="256"/>
            <ac:picMk id="51" creationId="{C669CC7C-D16D-4A2E-A4FB-988AF81ADC5C}"/>
          </ac:picMkLst>
        </pc:picChg>
        <pc:picChg chg="add del">
          <ac:chgData name="Ayoub, Mohamed Magdy Hassan - SDSU Student" userId="e74b170f-28cc-4462-a422-5f7e8af73ab0" providerId="ADAL" clId="{DA22E427-A230-47D7-9808-1F671E06E525}" dt="2020-04-20T02:03:39.942" v="2493"/>
          <ac:picMkLst>
            <pc:docMk/>
            <pc:sldMk cId="426566587" sldId="256"/>
            <ac:picMk id="52" creationId="{66D11863-CDE3-425E-A630-2244F2AE1188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23:07:46.932" v="4079" actId="478"/>
          <ac:picMkLst>
            <pc:docMk/>
            <pc:sldMk cId="426566587" sldId="256"/>
            <ac:picMk id="52" creationId="{79C8319D-B3AC-42F5-8642-099951813CD8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23:07:19.179" v="4069" actId="478"/>
          <ac:picMkLst>
            <pc:docMk/>
            <pc:sldMk cId="426566587" sldId="256"/>
            <ac:picMk id="53" creationId="{4C8EB6A5-E530-46BB-B5BE-ABCC054F685E}"/>
          </ac:picMkLst>
        </pc:picChg>
        <pc:picChg chg="add mod ord topLvl modCrop">
          <ac:chgData name="Ayoub, Mohamed Magdy Hassan - SDSU Student" userId="e74b170f-28cc-4462-a422-5f7e8af73ab0" providerId="ADAL" clId="{DA22E427-A230-47D7-9808-1F671E06E525}" dt="2020-04-22T23:27:08.796" v="5071" actId="732"/>
          <ac:picMkLst>
            <pc:docMk/>
            <pc:sldMk cId="426566587" sldId="256"/>
            <ac:picMk id="54" creationId="{90EC7E07-CD3F-4B39-98E3-890D4A7C257E}"/>
          </ac:picMkLst>
        </pc:picChg>
        <pc:picChg chg="add del mod ord topLvl">
          <ac:chgData name="Ayoub, Mohamed Magdy Hassan - SDSU Student" userId="e74b170f-28cc-4462-a422-5f7e8af73ab0" providerId="ADAL" clId="{DA22E427-A230-47D7-9808-1F671E06E525}" dt="2020-04-20T02:27:25.501" v="2621" actId="478"/>
          <ac:picMkLst>
            <pc:docMk/>
            <pc:sldMk cId="426566587" sldId="256"/>
            <ac:picMk id="56" creationId="{BF1FCA32-C9FB-4851-BD96-003F5358602B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23:18:33.231" v="4919" actId="21"/>
          <ac:picMkLst>
            <pc:docMk/>
            <pc:sldMk cId="426566587" sldId="256"/>
            <ac:picMk id="58" creationId="{82D07EBA-A94D-4CD5-9ACC-A55EE681F16D}"/>
          </ac:picMkLst>
        </pc:picChg>
        <pc:picChg chg="add del">
          <ac:chgData name="Ayoub, Mohamed Magdy Hassan - SDSU Student" userId="e74b170f-28cc-4462-a422-5f7e8af73ab0" providerId="ADAL" clId="{DA22E427-A230-47D7-9808-1F671E06E525}" dt="2020-04-22T23:18:50.677" v="4924" actId="478"/>
          <ac:picMkLst>
            <pc:docMk/>
            <pc:sldMk cId="426566587" sldId="256"/>
            <ac:picMk id="59" creationId="{4B05FA08-F33A-415F-AD52-4B949C83B5CF}"/>
          </ac:picMkLst>
        </pc:picChg>
        <pc:picChg chg="add del">
          <ac:chgData name="Ayoub, Mohamed Magdy Hassan - SDSU Student" userId="e74b170f-28cc-4462-a422-5f7e8af73ab0" providerId="ADAL" clId="{DA22E427-A230-47D7-9808-1F671E06E525}" dt="2020-04-22T23:18:53.877" v="4926" actId="478"/>
          <ac:picMkLst>
            <pc:docMk/>
            <pc:sldMk cId="426566587" sldId="256"/>
            <ac:picMk id="60" creationId="{3DDF565C-817D-4686-9854-1EF06145C517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23:19:46.044" v="4934" actId="478"/>
          <ac:picMkLst>
            <pc:docMk/>
            <pc:sldMk cId="426566587" sldId="256"/>
            <ac:picMk id="61" creationId="{8269D01C-B5CF-47D3-B737-85CAD67DF510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7:55:28.550" v="3224" actId="478"/>
          <ac:picMkLst>
            <pc:docMk/>
            <pc:sldMk cId="426566587" sldId="256"/>
            <ac:picMk id="62" creationId="{0E0C8F2A-178C-40CA-9C13-3F63256F98EA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23:22:26.196" v="4972" actId="478"/>
          <ac:picMkLst>
            <pc:docMk/>
            <pc:sldMk cId="426566587" sldId="256"/>
            <ac:picMk id="63" creationId="{3DA1EFE4-25D2-40C0-943F-38B6B13121E1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2T23:22:45.470" v="4978" actId="164"/>
          <ac:picMkLst>
            <pc:docMk/>
            <pc:sldMk cId="426566587" sldId="256"/>
            <ac:picMk id="64" creationId="{FBCC3DF2-8922-465D-B12E-D7E724F14595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2T23:22:45.470" v="4978" actId="164"/>
          <ac:picMkLst>
            <pc:docMk/>
            <pc:sldMk cId="426566587" sldId="256"/>
            <ac:picMk id="65" creationId="{50E5598A-6928-465B-AF3F-4D1ED4C619D1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8T23:55:50.199" v="6027" actId="1076"/>
          <ac:picMkLst>
            <pc:docMk/>
            <pc:sldMk cId="426566587" sldId="256"/>
            <ac:picMk id="67" creationId="{3F54A7B2-8F4A-494A-901F-9D656843C2F5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2T18:45:34.545" v="3567" actId="571"/>
          <ac:picMkLst>
            <pc:docMk/>
            <pc:sldMk cId="426566587" sldId="256"/>
            <ac:picMk id="86" creationId="{4AEFB0D3-8A91-4F22-8BBD-A46D9B3259F7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8:27:18.722" v="3328" actId="478"/>
          <ac:picMkLst>
            <pc:docMk/>
            <pc:sldMk cId="426566587" sldId="256"/>
            <ac:picMk id="1024" creationId="{86711ADD-1B22-4745-8282-4241A279DB01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13T01:51:22.016" v="362" actId="478"/>
          <ac:picMkLst>
            <pc:docMk/>
            <pc:sldMk cId="426566587" sldId="256"/>
            <ac:picMk id="1026" creationId="{1026A0C8-7050-4BA6-80D9-1A841F21E0D0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2T18:31:43.297" v="3363" actId="478"/>
          <ac:picMkLst>
            <pc:docMk/>
            <pc:sldMk cId="426566587" sldId="256"/>
            <ac:picMk id="1026" creationId="{FCA00E9E-8F75-4C74-A2C8-F331D284FAC0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9T00:00:42.461" v="6081" actId="1076"/>
          <ac:picMkLst>
            <pc:docMk/>
            <pc:sldMk cId="426566587" sldId="256"/>
            <ac:picMk id="1028" creationId="{3FC940FC-2979-4510-AB16-F8B59AC61AEA}"/>
          </ac:picMkLst>
        </pc:picChg>
        <pc:picChg chg="add del">
          <ac:chgData name="Ayoub, Mohamed Magdy Hassan - SDSU Student" userId="e74b170f-28cc-4462-a422-5f7e8af73ab0" providerId="ADAL" clId="{DA22E427-A230-47D7-9808-1F671E06E525}" dt="2020-04-13T01:51:24.695" v="364" actId="478"/>
          <ac:picMkLst>
            <pc:docMk/>
            <pc:sldMk cId="426566587" sldId="256"/>
            <ac:picMk id="1028" creationId="{4530BED0-266C-4196-8F77-FB92CA9D718E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13T01:51:45.231" v="377" actId="478"/>
          <ac:picMkLst>
            <pc:docMk/>
            <pc:sldMk cId="426566587" sldId="256"/>
            <ac:picMk id="1030" creationId="{1E44806C-0347-485D-8F69-807F0CF2F4B9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8T23:42:45.260" v="5932" actId="478"/>
          <ac:picMkLst>
            <pc:docMk/>
            <pc:sldMk cId="426566587" sldId="256"/>
            <ac:picMk id="1030" creationId="{F73185BB-65E0-45D8-AD52-3D3612A323B1}"/>
          </ac:picMkLst>
        </pc:picChg>
        <pc:picChg chg="add mod">
          <ac:chgData name="Ayoub, Mohamed Magdy Hassan - SDSU Student" userId="e74b170f-28cc-4462-a422-5f7e8af73ab0" providerId="ADAL" clId="{DA22E427-A230-47D7-9808-1F671E06E525}" dt="2020-04-28T23:46:30.431" v="5958" actId="1076"/>
          <ac:picMkLst>
            <pc:docMk/>
            <pc:sldMk cId="426566587" sldId="256"/>
            <ac:picMk id="1032" creationId="{7C2ABFF2-464C-4FB8-B6C6-FD3739D5290C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2:27:27.620" v="2623" actId="478"/>
          <ac:picMkLst>
            <pc:docMk/>
            <pc:sldMk cId="426566587" sldId="256"/>
            <ac:picMk id="1056" creationId="{E5095011-AFEA-4381-8E64-E8E075A4CCC2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0T02:28:08.286" v="2640" actId="478"/>
          <ac:picMkLst>
            <pc:docMk/>
            <pc:sldMk cId="426566587" sldId="256"/>
            <ac:picMk id="1058" creationId="{FAD526FD-F2A5-426F-B37C-3B38309B99B7}"/>
          </ac:picMkLst>
        </pc:picChg>
        <pc:picChg chg="add del mod ord">
          <ac:chgData name="Ayoub, Mohamed Magdy Hassan - SDSU Student" userId="e74b170f-28cc-4462-a422-5f7e8af73ab0" providerId="ADAL" clId="{DA22E427-A230-47D7-9808-1F671E06E525}" dt="2020-04-22T23:04:11.939" v="4062" actId="21"/>
          <ac:picMkLst>
            <pc:docMk/>
            <pc:sldMk cId="426566587" sldId="256"/>
            <ac:picMk id="1060" creationId="{AD0BA0FC-FC1F-46ED-8BB1-0329CCE26E28}"/>
          </ac:picMkLst>
        </pc:picChg>
        <pc:picChg chg="add del">
          <ac:chgData name="Ayoub, Mohamed Magdy Hassan - SDSU Student" userId="e74b170f-28cc-4462-a422-5f7e8af73ab0" providerId="ADAL" clId="{DA22E427-A230-47D7-9808-1F671E06E525}" dt="2020-04-25T19:55:47.035" v="5881"/>
          <ac:picMkLst>
            <pc:docMk/>
            <pc:sldMk cId="426566587" sldId="256"/>
            <ac:picMk id="2049" creationId="{3B3F39D3-14DC-41A5-9473-AC4A408E56A1}"/>
          </ac:picMkLst>
        </pc:picChg>
        <pc:picChg chg="add del mod">
          <ac:chgData name="Ayoub, Mohamed Magdy Hassan - SDSU Student" userId="e74b170f-28cc-4462-a422-5f7e8af73ab0" providerId="ADAL" clId="{DA22E427-A230-47D7-9808-1F671E06E525}" dt="2020-04-25T19:55:46.536" v="5880"/>
          <ac:picMkLst>
            <pc:docMk/>
            <pc:sldMk cId="426566587" sldId="256"/>
            <ac:picMk id="2068" creationId="{CD940412-BE76-4DF6-A5FC-8FF7C64E1E65}"/>
          </ac:picMkLst>
        </pc:picChg>
        <pc:cxnChg chg="mod">
          <ac:chgData name="Ayoub, Mohamed Magdy Hassan - SDSU Student" userId="e74b170f-28cc-4462-a422-5f7e8af73ab0" providerId="ADAL" clId="{DA22E427-A230-47D7-9808-1F671E06E525}" dt="2020-04-28T23:46:38.525" v="5960" actId="1076"/>
          <ac:cxnSpMkLst>
            <pc:docMk/>
            <pc:sldMk cId="426566587" sldId="256"/>
            <ac:cxnSpMk id="5" creationId="{00000000-0000-0000-0000-000000000000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2T17:02:04.173" v="2761" actId="478"/>
          <ac:cxnSpMkLst>
            <pc:docMk/>
            <pc:sldMk cId="426566587" sldId="256"/>
            <ac:cxnSpMk id="7" creationId="{9486D11C-0359-4C16-A69D-FC4299EA7CDA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2T17:07:29.821" v="2979" actId="478"/>
          <ac:cxnSpMkLst>
            <pc:docMk/>
            <pc:sldMk cId="426566587" sldId="256"/>
            <ac:cxnSpMk id="12" creationId="{93955AA2-7357-485F-BFB7-968D28B955F3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2T17:07:32.461" v="2982" actId="478"/>
          <ac:cxnSpMkLst>
            <pc:docMk/>
            <pc:sldMk cId="426566587" sldId="256"/>
            <ac:cxnSpMk id="40" creationId="{36FE844D-2C3A-4A27-91A8-119FEE4742D0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2T17:07:33.957" v="2984" actId="478"/>
          <ac:cxnSpMkLst>
            <pc:docMk/>
            <pc:sldMk cId="426566587" sldId="256"/>
            <ac:cxnSpMk id="41" creationId="{72EDA80E-32A4-4475-96F3-88AB595D1F86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2T17:07:54.308" v="2990" actId="478"/>
          <ac:cxnSpMkLst>
            <pc:docMk/>
            <pc:sldMk cId="426566587" sldId="256"/>
            <ac:cxnSpMk id="44" creationId="{ACD90E4A-2532-4A15-82D8-8B4D0C49B676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7:07:15.333" v="2970" actId="164"/>
          <ac:cxnSpMkLst>
            <pc:docMk/>
            <pc:sldMk cId="426566587" sldId="256"/>
            <ac:cxnSpMk id="52" creationId="{B5E412A3-B8D5-4433-BD47-12695324410A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7:07:15.333" v="2970" actId="164"/>
          <ac:cxnSpMkLst>
            <pc:docMk/>
            <pc:sldMk cId="426566587" sldId="256"/>
            <ac:cxnSpMk id="53" creationId="{DA582983-0FD2-4C1F-A526-DD5878B9BC09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7:07:15.333" v="2970" actId="164"/>
          <ac:cxnSpMkLst>
            <pc:docMk/>
            <pc:sldMk cId="426566587" sldId="256"/>
            <ac:cxnSpMk id="55" creationId="{BBA7A862-52AC-428F-9EE5-173A210659E7}"/>
          </ac:cxnSpMkLst>
        </pc:cxnChg>
        <pc:cxnChg chg="add del">
          <ac:chgData name="Ayoub, Mohamed Magdy Hassan - SDSU Student" userId="e74b170f-28cc-4462-a422-5f7e8af73ab0" providerId="ADAL" clId="{DA22E427-A230-47D7-9808-1F671E06E525}" dt="2020-04-25T19:55:47.035" v="5881"/>
          <ac:cxnSpMkLst>
            <pc:docMk/>
            <pc:sldMk cId="426566587" sldId="256"/>
            <ac:cxnSpMk id="55" creationId="{EE148718-F1E3-4589-9DE7-585CC6623418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7:07:15.333" v="2970" actId="164"/>
          <ac:cxnSpMkLst>
            <pc:docMk/>
            <pc:sldMk cId="426566587" sldId="256"/>
            <ac:cxnSpMk id="56" creationId="{576627DB-A27E-448C-9664-5AC963D368F7}"/>
          </ac:cxnSpMkLst>
        </pc:cxnChg>
        <pc:cxnChg chg="add del">
          <ac:chgData name="Ayoub, Mohamed Magdy Hassan - SDSU Student" userId="e74b170f-28cc-4462-a422-5f7e8af73ab0" providerId="ADAL" clId="{DA22E427-A230-47D7-9808-1F671E06E525}" dt="2020-04-25T19:55:47.035" v="5881"/>
          <ac:cxnSpMkLst>
            <pc:docMk/>
            <pc:sldMk cId="426566587" sldId="256"/>
            <ac:cxnSpMk id="56" creationId="{E9040F3C-553A-4EA9-8788-620A745C31B8}"/>
          </ac:cxnSpMkLst>
        </pc:cxnChg>
        <pc:cxnChg chg="add del">
          <ac:chgData name="Ayoub, Mohamed Magdy Hassan - SDSU Student" userId="e74b170f-28cc-4462-a422-5f7e8af73ab0" providerId="ADAL" clId="{DA22E427-A230-47D7-9808-1F671E06E525}" dt="2020-04-25T19:55:47.035" v="5881"/>
          <ac:cxnSpMkLst>
            <pc:docMk/>
            <pc:sldMk cId="426566587" sldId="256"/>
            <ac:cxnSpMk id="58" creationId="{5727FA1A-BA38-4695-B865-00211F4D8F70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0T02:25:57.364" v="2606" actId="478"/>
          <ac:cxnSpMkLst>
            <pc:docMk/>
            <pc:sldMk cId="426566587" sldId="256"/>
            <ac:cxnSpMk id="58" creationId="{5775BD43-60F8-42CC-9F90-7E4730955AE2}"/>
          </ac:cxnSpMkLst>
        </pc:cxnChg>
        <pc:cxnChg chg="add del">
          <ac:chgData name="Ayoub, Mohamed Magdy Hassan - SDSU Student" userId="e74b170f-28cc-4462-a422-5f7e8af73ab0" providerId="ADAL" clId="{DA22E427-A230-47D7-9808-1F671E06E525}" dt="2020-04-25T19:55:47.035" v="5881"/>
          <ac:cxnSpMkLst>
            <pc:docMk/>
            <pc:sldMk cId="426566587" sldId="256"/>
            <ac:cxnSpMk id="59" creationId="{C2F6CDBE-5EAC-47EE-A290-4C38FB8DAA18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5T19:55:46.536" v="5880"/>
          <ac:cxnSpMkLst>
            <pc:docMk/>
            <pc:sldMk cId="426566587" sldId="256"/>
            <ac:cxnSpMk id="68" creationId="{593162DB-4F7B-4E4A-94B8-4D691E281695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5T19:55:46.536" v="5880"/>
          <ac:cxnSpMkLst>
            <pc:docMk/>
            <pc:sldMk cId="426566587" sldId="256"/>
            <ac:cxnSpMk id="69" creationId="{A7C0520B-417C-4F97-B5FF-CB5911FDDBA4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5T19:55:46.536" v="5880"/>
          <ac:cxnSpMkLst>
            <pc:docMk/>
            <pc:sldMk cId="426566587" sldId="256"/>
            <ac:cxnSpMk id="70" creationId="{57F3FB1B-70F3-4B35-B376-33C3673AAEDC}"/>
          </ac:cxnSpMkLst>
        </pc:cxnChg>
        <pc:cxnChg chg="add del mod">
          <ac:chgData name="Ayoub, Mohamed Magdy Hassan - SDSU Student" userId="e74b170f-28cc-4462-a422-5f7e8af73ab0" providerId="ADAL" clId="{DA22E427-A230-47D7-9808-1F671E06E525}" dt="2020-04-25T19:55:46.536" v="5880"/>
          <ac:cxnSpMkLst>
            <pc:docMk/>
            <pc:sldMk cId="426566587" sldId="256"/>
            <ac:cxnSpMk id="71" creationId="{C9370AB9-2416-4730-B493-C848768D629E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8:53:03.189" v="3644" actId="14100"/>
          <ac:cxnSpMkLst>
            <pc:docMk/>
            <pc:sldMk cId="426566587" sldId="256"/>
            <ac:cxnSpMk id="90" creationId="{962B4DCB-1BFB-4CA0-A39A-4B7753E83A77}"/>
          </ac:cxnSpMkLst>
        </pc:cxnChg>
        <pc:cxnChg chg="add del">
          <ac:chgData name="Ayoub, Mohamed Magdy Hassan - SDSU Student" userId="e74b170f-28cc-4462-a422-5f7e8af73ab0" providerId="ADAL" clId="{DA22E427-A230-47D7-9808-1F671E06E525}" dt="2020-04-22T18:37:32.432" v="3408" actId="11529"/>
          <ac:cxnSpMkLst>
            <pc:docMk/>
            <pc:sldMk cId="426566587" sldId="256"/>
            <ac:cxnSpMk id="1033" creationId="{2DE7C9F5-30E2-4BAB-8CF7-B8B82A786944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2T18:53:47.785" v="3649" actId="14100"/>
          <ac:cxnSpMkLst>
            <pc:docMk/>
            <pc:sldMk cId="426566587" sldId="256"/>
            <ac:cxnSpMk id="1040" creationId="{3ACF2C37-48F4-4C3D-95FC-CAE307E420DA}"/>
          </ac:cxnSpMkLst>
        </pc:cxnChg>
      </pc:sldChg>
      <pc:sldChg chg="addSp delSp modSp new del">
        <pc:chgData name="Ayoub, Mohamed Magdy Hassan - SDSU Student" userId="e74b170f-28cc-4462-a422-5f7e8af73ab0" providerId="ADAL" clId="{DA22E427-A230-47D7-9808-1F671E06E525}" dt="2020-04-25T19:59:06.898" v="5922" actId="2696"/>
        <pc:sldMkLst>
          <pc:docMk/>
          <pc:sldMk cId="1019772230" sldId="257"/>
        </pc:sldMkLst>
        <pc:spChg chg="del">
          <ac:chgData name="Ayoub, Mohamed Magdy Hassan - SDSU Student" userId="e74b170f-28cc-4462-a422-5f7e8af73ab0" providerId="ADAL" clId="{DA22E427-A230-47D7-9808-1F671E06E525}" dt="2020-04-25T19:57:10.426" v="5911" actId="478"/>
          <ac:spMkLst>
            <pc:docMk/>
            <pc:sldMk cId="1019772230" sldId="257"/>
            <ac:spMk id="2" creationId="{E03DBF37-BF87-44AE-8488-24193EE60F3F}"/>
          </ac:spMkLst>
        </pc:spChg>
        <pc:spChg chg="del">
          <ac:chgData name="Ayoub, Mohamed Magdy Hassan - SDSU Student" userId="e74b170f-28cc-4462-a422-5f7e8af73ab0" providerId="ADAL" clId="{DA22E427-A230-47D7-9808-1F671E06E525}" dt="2020-04-25T19:57:09.212" v="5910" actId="478"/>
          <ac:spMkLst>
            <pc:docMk/>
            <pc:sldMk cId="1019772230" sldId="257"/>
            <ac:spMk id="3" creationId="{EB8C6BEB-C1EF-4B22-A367-1DD971E801F5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3.900" v="5892" actId="21"/>
          <ac:spMkLst>
            <pc:docMk/>
            <pc:sldMk cId="1019772230" sldId="257"/>
            <ac:spMk id="4" creationId="{35BF4032-6844-47BA-9A14-67CC0B4369DD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3.900" v="5892" actId="21"/>
          <ac:spMkLst>
            <pc:docMk/>
            <pc:sldMk cId="1019772230" sldId="257"/>
            <ac:spMk id="9" creationId="{306DCE46-87AC-4D98-994D-22DE43507B9E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3.900" v="5892" actId="21"/>
          <ac:spMkLst>
            <pc:docMk/>
            <pc:sldMk cId="1019772230" sldId="257"/>
            <ac:spMk id="10" creationId="{218CBA8B-A2DC-4637-9174-7000B863622A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3.900" v="5892" actId="21"/>
          <ac:spMkLst>
            <pc:docMk/>
            <pc:sldMk cId="1019772230" sldId="257"/>
            <ac:spMk id="11" creationId="{ADF3D93A-E50B-4560-BA37-663987354F24}"/>
          </ac:spMkLst>
        </pc:spChg>
        <pc:spChg chg="add">
          <ac:chgData name="Ayoub, Mohamed Magdy Hassan - SDSU Student" userId="e74b170f-28cc-4462-a422-5f7e8af73ab0" providerId="ADAL" clId="{DA22E427-A230-47D7-9808-1F671E06E525}" dt="2020-04-25T19:55:52.624" v="5883"/>
          <ac:spMkLst>
            <pc:docMk/>
            <pc:sldMk cId="1019772230" sldId="257"/>
            <ac:spMk id="12" creationId="{50B04EB6-CB03-420A-B811-900507937034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7:58.350" v="5917" actId="164"/>
          <ac:spMkLst>
            <pc:docMk/>
            <pc:sldMk cId="1019772230" sldId="257"/>
            <ac:spMk id="13" creationId="{7E4F2B21-E3FC-4677-9802-DA823E8B6FAF}"/>
          </ac:spMkLst>
        </pc:spChg>
        <pc:spChg chg="add">
          <ac:chgData name="Ayoub, Mohamed Magdy Hassan - SDSU Student" userId="e74b170f-28cc-4462-a422-5f7e8af73ab0" providerId="ADAL" clId="{DA22E427-A230-47D7-9808-1F671E06E525}" dt="2020-04-25T19:55:52.624" v="5883"/>
          <ac:spMkLst>
            <pc:docMk/>
            <pc:sldMk cId="1019772230" sldId="257"/>
            <ac:spMk id="14" creationId="{0DA46BE8-B9C1-45DA-9D3C-F61E02B6B924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6:20.619" v="5891" actId="1076"/>
          <ac:spMkLst>
            <pc:docMk/>
            <pc:sldMk cId="1019772230" sldId="257"/>
            <ac:spMk id="15" creationId="{9FAA3C92-0846-477D-A29F-E7826116978F}"/>
          </ac:spMkLst>
        </pc:spChg>
        <pc:spChg chg="add">
          <ac:chgData name="Ayoub, Mohamed Magdy Hassan - SDSU Student" userId="e74b170f-28cc-4462-a422-5f7e8af73ab0" providerId="ADAL" clId="{DA22E427-A230-47D7-9808-1F671E06E525}" dt="2020-04-25T19:55:52.624" v="5883"/>
          <ac:spMkLst>
            <pc:docMk/>
            <pc:sldMk cId="1019772230" sldId="257"/>
            <ac:spMk id="16" creationId="{FD520937-7662-452E-9DCC-E29FBA36A86A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7.627" v="5894"/>
          <ac:spMkLst>
            <pc:docMk/>
            <pc:sldMk cId="1019772230" sldId="257"/>
            <ac:spMk id="18" creationId="{096E2C21-5F64-4691-BAD5-BBE3FA070878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7.627" v="5894"/>
          <ac:spMkLst>
            <pc:docMk/>
            <pc:sldMk cId="1019772230" sldId="257"/>
            <ac:spMk id="19" creationId="{A7469FA1-0546-4055-901A-7E64CEF06EDD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7.627" v="5894"/>
          <ac:spMkLst>
            <pc:docMk/>
            <pc:sldMk cId="1019772230" sldId="257"/>
            <ac:spMk id="20" creationId="{06F4EBE6-3E5B-4E91-8B16-6A3845C6A37D}"/>
          </ac:spMkLst>
        </pc:spChg>
        <pc:spChg chg="add del">
          <ac:chgData name="Ayoub, Mohamed Magdy Hassan - SDSU Student" userId="e74b170f-28cc-4462-a422-5f7e8af73ab0" providerId="ADAL" clId="{DA22E427-A230-47D7-9808-1F671E06E525}" dt="2020-04-25T19:56:27.627" v="5894"/>
          <ac:spMkLst>
            <pc:docMk/>
            <pc:sldMk cId="1019772230" sldId="257"/>
            <ac:spMk id="21" creationId="{CA946AB3-B497-4CFB-AC70-5817E4157AA6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7:58.350" v="5917" actId="164"/>
          <ac:spMkLst>
            <pc:docMk/>
            <pc:sldMk cId="1019772230" sldId="257"/>
            <ac:spMk id="22" creationId="{7C6FF46F-D788-4523-B9F3-69ED80FFBDCC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8:39.906" v="5919" actId="1035"/>
          <ac:spMkLst>
            <pc:docMk/>
            <pc:sldMk cId="1019772230" sldId="257"/>
            <ac:spMk id="23" creationId="{4268D0D4-0477-44C4-AA0D-3F0FC9C3806E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7:58.350" v="5917" actId="164"/>
          <ac:spMkLst>
            <pc:docMk/>
            <pc:sldMk cId="1019772230" sldId="257"/>
            <ac:spMk id="24" creationId="{1D6F86F2-9882-4F87-9610-E0C1D8D5E0D5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7:58.350" v="5917" actId="164"/>
          <ac:spMkLst>
            <pc:docMk/>
            <pc:sldMk cId="1019772230" sldId="257"/>
            <ac:spMk id="25" creationId="{4E4B05A2-6300-448A-911D-FBA8CEE33E7D}"/>
          </ac:spMkLst>
        </pc:spChg>
        <pc:spChg chg="add mod">
          <ac:chgData name="Ayoub, Mohamed Magdy Hassan - SDSU Student" userId="e74b170f-28cc-4462-a422-5f7e8af73ab0" providerId="ADAL" clId="{DA22E427-A230-47D7-9808-1F671E06E525}" dt="2020-04-25T19:58:48.483" v="5921" actId="1036"/>
          <ac:spMkLst>
            <pc:docMk/>
            <pc:sldMk cId="1019772230" sldId="257"/>
            <ac:spMk id="26" creationId="{66AFF87F-F608-40C5-8168-316801D88EFA}"/>
          </ac:spMkLst>
        </pc:spChg>
        <pc:grpChg chg="add mod">
          <ac:chgData name="Ayoub, Mohamed Magdy Hassan - SDSU Student" userId="e74b170f-28cc-4462-a422-5f7e8af73ab0" providerId="ADAL" clId="{DA22E427-A230-47D7-9808-1F671E06E525}" dt="2020-04-25T19:58:39.906" v="5919" actId="1035"/>
          <ac:grpSpMkLst>
            <pc:docMk/>
            <pc:sldMk cId="1019772230" sldId="257"/>
            <ac:grpSpMk id="17" creationId="{F7FC1295-C972-4CAA-997A-7964F8AF60CD}"/>
          </ac:grpSpMkLst>
        </pc:grpChg>
        <pc:picChg chg="add mod">
          <ac:chgData name="Ayoub, Mohamed Magdy Hassan - SDSU Student" userId="e74b170f-28cc-4462-a422-5f7e8af73ab0" providerId="ADAL" clId="{DA22E427-A230-47D7-9808-1F671E06E525}" dt="2020-04-25T19:57:58.350" v="5917" actId="164"/>
          <ac:picMkLst>
            <pc:docMk/>
            <pc:sldMk cId="1019772230" sldId="257"/>
            <ac:picMk id="3073" creationId="{C87D0B60-AB66-4093-9AE7-4746C06DD5D4}"/>
          </ac:picMkLst>
        </pc:picChg>
        <pc:cxnChg chg="add mod">
          <ac:chgData name="Ayoub, Mohamed Magdy Hassan - SDSU Student" userId="e74b170f-28cc-4462-a422-5f7e8af73ab0" providerId="ADAL" clId="{DA22E427-A230-47D7-9808-1F671E06E525}" dt="2020-04-25T19:57:58.350" v="5917" actId="164"/>
          <ac:cxnSpMkLst>
            <pc:docMk/>
            <pc:sldMk cId="1019772230" sldId="257"/>
            <ac:cxnSpMk id="5" creationId="{E7E13CC3-2A47-4F2C-9C07-A0F500E861DD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5T19:57:58.350" v="5917" actId="164"/>
          <ac:cxnSpMkLst>
            <pc:docMk/>
            <pc:sldMk cId="1019772230" sldId="257"/>
            <ac:cxnSpMk id="6" creationId="{F728267B-61EB-4BE3-80DC-0337A218C3C7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5T19:57:58.350" v="5917" actId="164"/>
          <ac:cxnSpMkLst>
            <pc:docMk/>
            <pc:sldMk cId="1019772230" sldId="257"/>
            <ac:cxnSpMk id="7" creationId="{214C89A1-6F03-4451-B0A4-C5E93D0357C6}"/>
          </ac:cxnSpMkLst>
        </pc:cxnChg>
        <pc:cxnChg chg="add mod">
          <ac:chgData name="Ayoub, Mohamed Magdy Hassan - SDSU Student" userId="e74b170f-28cc-4462-a422-5f7e8af73ab0" providerId="ADAL" clId="{DA22E427-A230-47D7-9808-1F671E06E525}" dt="2020-04-25T19:57:58.350" v="5917" actId="164"/>
          <ac:cxnSpMkLst>
            <pc:docMk/>
            <pc:sldMk cId="1019772230" sldId="257"/>
            <ac:cxnSpMk id="8" creationId="{912F101D-3CD4-48A9-89F4-1ADCD5B5B2EF}"/>
          </ac:cxnSpMkLst>
        </pc:cxnChg>
      </pc:sldChg>
      <pc:sldMasterChg chg="modSp modSldLayout">
        <pc:chgData name="Ayoub, Mohamed Magdy Hassan - SDSU Student" userId="e74b170f-28cc-4462-a422-5f7e8af73ab0" providerId="ADAL" clId="{DA22E427-A230-47D7-9808-1F671E06E525}" dt="2020-04-28T23:46:02.299" v="5955"/>
        <pc:sldMasterMkLst>
          <pc:docMk/>
          <pc:sldMasterMk cId="4224287897" sldId="2147483684"/>
        </pc:sldMasterMkLst>
        <pc:spChg chg="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asterMk cId="4224287897" sldId="2147483684"/>
            <ac:spMk id="2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asterMk cId="4224287897" sldId="2147483684"/>
            <ac:spMk id="3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asterMk cId="4224287897" sldId="2147483684"/>
            <ac:spMk id="4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asterMk cId="4224287897" sldId="2147483684"/>
            <ac:spMk id="5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8T23:46:02.299" v="5955"/>
          <ac:spMkLst>
            <pc:docMk/>
            <pc:sldMasterMk cId="4224287897" sldId="2147483684"/>
            <ac:spMk id="6" creationId="{00000000-0000-0000-0000-000000000000}"/>
          </ac:spMkLst>
        </pc:sp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422149564" sldId="2147483685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422149564" sldId="2147483685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422149564" sldId="2147483685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1889304196" sldId="2147483687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1889304196" sldId="2147483687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1889304196" sldId="2147483687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2165119880" sldId="2147483688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2165119880" sldId="2147483688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2165119880" sldId="2147483688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3939918855" sldId="2147483689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3939918855" sldId="2147483689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3939918855" sldId="2147483689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3939918855" sldId="2147483689"/>
              <ac:spMk id="4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3939918855" sldId="2147483689"/>
              <ac:spMk id="5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3939918855" sldId="2147483689"/>
              <ac:spMk id="6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515646748" sldId="2147483692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515646748" sldId="2147483692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515646748" sldId="2147483692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515646748" sldId="2147483692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610869468" sldId="2147483693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610869468" sldId="2147483693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610869468" sldId="2147483693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610869468" sldId="2147483693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8T23:46:02.299" v="5955"/>
          <pc:sldLayoutMkLst>
            <pc:docMk/>
            <pc:sldMasterMk cId="4224287897" sldId="2147483684"/>
            <pc:sldLayoutMk cId="2213733947" sldId="2147483695"/>
          </pc:sldLayoutMkLst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2213733947" sldId="2147483695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8T23:46:02.299" v="5955"/>
            <ac:spMkLst>
              <pc:docMk/>
              <pc:sldMasterMk cId="4224287897" sldId="2147483684"/>
              <pc:sldLayoutMk cId="2213733947" sldId="2147483695"/>
              <ac:spMk id="3" creationId="{00000000-0000-0000-0000-000000000000}"/>
            </ac:spMkLst>
          </pc:spChg>
        </pc:sldLayoutChg>
      </pc:sldMasterChg>
      <pc:sldMasterChg chg="modSp modSldLayout">
        <pc:chgData name="Ayoub, Mohamed Magdy Hassan - SDSU Student" userId="e74b170f-28cc-4462-a422-5f7e8af73ab0" providerId="ADAL" clId="{DA22E427-A230-47D7-9808-1F671E06E525}" dt="2020-04-23T20:31:08.745" v="5836"/>
        <pc:sldMasterMkLst>
          <pc:docMk/>
          <pc:sldMasterMk cId="2542092483" sldId="2147483696"/>
        </pc:sldMasterMkLst>
        <pc:spChg chg="mod">
          <ac:chgData name="Ayoub, Mohamed Magdy Hassan - SDSU Student" userId="e74b170f-28cc-4462-a422-5f7e8af73ab0" providerId="ADAL" clId="{DA22E427-A230-47D7-9808-1F671E06E525}" dt="2020-04-23T20:31:08.745" v="5836"/>
          <ac:spMkLst>
            <pc:docMk/>
            <pc:sldMasterMk cId="2542092483" sldId="2147483696"/>
            <ac:spMk id="2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31:08.745" v="5836"/>
          <ac:spMkLst>
            <pc:docMk/>
            <pc:sldMasterMk cId="2542092483" sldId="2147483696"/>
            <ac:spMk id="3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31:08.745" v="5836"/>
          <ac:spMkLst>
            <pc:docMk/>
            <pc:sldMasterMk cId="2542092483" sldId="2147483696"/>
            <ac:spMk id="4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31:08.745" v="5836"/>
          <ac:spMkLst>
            <pc:docMk/>
            <pc:sldMasterMk cId="2542092483" sldId="2147483696"/>
            <ac:spMk id="5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31:08.745" v="5836"/>
          <ac:spMkLst>
            <pc:docMk/>
            <pc:sldMasterMk cId="2542092483" sldId="2147483696"/>
            <ac:spMk id="6" creationId="{00000000-0000-0000-0000-000000000000}"/>
          </ac:spMkLst>
        </pc:sp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89328111" sldId="2147483697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89328111" sldId="2147483697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89328111" sldId="2147483697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2978344200" sldId="2147483699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2978344200" sldId="2147483699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2978344200" sldId="2147483699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1464391248" sldId="2147483700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464391248" sldId="2147483700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464391248" sldId="2147483700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1627800959" sldId="2147483701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627800959" sldId="2147483701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627800959" sldId="2147483701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627800959" sldId="2147483701"/>
              <ac:spMk id="4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627800959" sldId="2147483701"/>
              <ac:spMk id="5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627800959" sldId="2147483701"/>
              <ac:spMk id="6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1480280034" sldId="2147483704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480280034" sldId="2147483704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480280034" sldId="2147483704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480280034" sldId="2147483704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1964068412" sldId="2147483705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964068412" sldId="2147483705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964068412" sldId="2147483705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1964068412" sldId="2147483705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31:08.745" v="5836"/>
          <pc:sldLayoutMkLst>
            <pc:docMk/>
            <pc:sldMasterMk cId="2542092483" sldId="2147483696"/>
            <pc:sldLayoutMk cId="2763132634" sldId="2147483707"/>
          </pc:sldLayoutMkLst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2763132634" sldId="2147483707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31:08.745" v="5836"/>
            <ac:spMkLst>
              <pc:docMk/>
              <pc:sldMasterMk cId="2542092483" sldId="2147483696"/>
              <pc:sldLayoutMk cId="2763132634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Ayoub, Mohamed Magdy Hassan - SDSU Student" userId="e74b170f-28cc-4462-a422-5f7e8af73ab0" providerId="ADAL" clId="{DA22E427-A230-47D7-9808-1F671E06E525}" dt="2020-04-23T20:27:42.673" v="5833"/>
        <pc:sldMasterMkLst>
          <pc:docMk/>
          <pc:sldMasterMk cId="967853657" sldId="2147483708"/>
        </pc:sldMasterMkLst>
        <pc:spChg chg="mod">
          <ac:chgData name="Ayoub, Mohamed Magdy Hassan - SDSU Student" userId="e74b170f-28cc-4462-a422-5f7e8af73ab0" providerId="ADAL" clId="{DA22E427-A230-47D7-9808-1F671E06E525}" dt="2020-04-23T20:27:42.673" v="5833"/>
          <ac:spMkLst>
            <pc:docMk/>
            <pc:sldMasterMk cId="967853657" sldId="2147483708"/>
            <ac:spMk id="2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27:42.673" v="5833"/>
          <ac:spMkLst>
            <pc:docMk/>
            <pc:sldMasterMk cId="967853657" sldId="2147483708"/>
            <ac:spMk id="3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27:42.673" v="5833"/>
          <ac:spMkLst>
            <pc:docMk/>
            <pc:sldMasterMk cId="967853657" sldId="2147483708"/>
            <ac:spMk id="4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27:42.673" v="5833"/>
          <ac:spMkLst>
            <pc:docMk/>
            <pc:sldMasterMk cId="967853657" sldId="2147483708"/>
            <ac:spMk id="5" creationId="{00000000-0000-0000-0000-000000000000}"/>
          </ac:spMkLst>
        </pc:spChg>
        <pc:spChg chg="mod">
          <ac:chgData name="Ayoub, Mohamed Magdy Hassan - SDSU Student" userId="e74b170f-28cc-4462-a422-5f7e8af73ab0" providerId="ADAL" clId="{DA22E427-A230-47D7-9808-1F671E06E525}" dt="2020-04-23T20:27:42.673" v="5833"/>
          <ac:spMkLst>
            <pc:docMk/>
            <pc:sldMasterMk cId="967853657" sldId="2147483708"/>
            <ac:spMk id="6" creationId="{00000000-0000-0000-0000-000000000000}"/>
          </ac:spMkLst>
        </pc:sp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1370833521" sldId="2147483709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1370833521" sldId="2147483709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1370833521" sldId="2147483709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3359431201" sldId="2147483711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3359431201" sldId="2147483711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3359431201" sldId="2147483711"/>
              <ac:spMk id="3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1975262033" sldId="2147483712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1975262033" sldId="2147483712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1975262033" sldId="2147483712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485623727" sldId="2147483713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485623727" sldId="2147483713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485623727" sldId="2147483713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485623727" sldId="2147483713"/>
              <ac:spMk id="4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485623727" sldId="2147483713"/>
              <ac:spMk id="5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485623727" sldId="2147483713"/>
              <ac:spMk id="6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56344694" sldId="2147483716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56344694" sldId="2147483716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56344694" sldId="2147483716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56344694" sldId="2147483716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3423864114" sldId="2147483717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3423864114" sldId="2147483717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3423864114" sldId="2147483717"/>
              <ac:spMk id="3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3423864114" sldId="2147483717"/>
              <ac:spMk id="4" creationId="{00000000-0000-0000-0000-000000000000}"/>
            </ac:spMkLst>
          </pc:spChg>
        </pc:sldLayoutChg>
        <pc:sldLayoutChg chg="modSp">
          <pc:chgData name="Ayoub, Mohamed Magdy Hassan - SDSU Student" userId="e74b170f-28cc-4462-a422-5f7e8af73ab0" providerId="ADAL" clId="{DA22E427-A230-47D7-9808-1F671E06E525}" dt="2020-04-23T20:27:42.673" v="5833"/>
          <pc:sldLayoutMkLst>
            <pc:docMk/>
            <pc:sldMasterMk cId="967853657" sldId="2147483708"/>
            <pc:sldLayoutMk cId="5989016" sldId="2147483719"/>
          </pc:sldLayoutMkLst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5989016" sldId="2147483719"/>
              <ac:spMk id="2" creationId="{00000000-0000-0000-0000-000000000000}"/>
            </ac:spMkLst>
          </pc:spChg>
          <pc:spChg chg="mod">
            <ac:chgData name="Ayoub, Mohamed Magdy Hassan - SDSU Student" userId="e74b170f-28cc-4462-a422-5f7e8af73ab0" providerId="ADAL" clId="{DA22E427-A230-47D7-9808-1F671E06E525}" dt="2020-04-23T20:27:42.673" v="5833"/>
            <ac:spMkLst>
              <pc:docMk/>
              <pc:sldMasterMk cId="967853657" sldId="2147483708"/>
              <pc:sldLayoutMk cId="5989016" sldId="2147483719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183123"/>
            <a:ext cx="43525440" cy="15280640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3053043"/>
            <a:ext cx="38404800" cy="10596877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9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2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336800"/>
            <a:ext cx="1104138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336800"/>
            <a:ext cx="3248406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7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0942333"/>
            <a:ext cx="44165520" cy="1825751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29372573"/>
            <a:ext cx="44165520" cy="960119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7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1684000"/>
            <a:ext cx="217627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1684000"/>
            <a:ext cx="217627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336810"/>
            <a:ext cx="441655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0759443"/>
            <a:ext cx="21662704" cy="527303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032480"/>
            <a:ext cx="2166270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0759443"/>
            <a:ext cx="21769390" cy="527303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032480"/>
            <a:ext cx="2176939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4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926080"/>
            <a:ext cx="16515397" cy="1024128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319530"/>
            <a:ext cx="25923240" cy="31191200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167360"/>
            <a:ext cx="16515397" cy="24394163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926080"/>
            <a:ext cx="16515397" cy="1024128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319530"/>
            <a:ext cx="25923240" cy="31191200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167360"/>
            <a:ext cx="16515397" cy="24394163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2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336810"/>
            <a:ext cx="441655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1684000"/>
            <a:ext cx="441655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0680650"/>
            <a:ext cx="115214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7311-3557-48D3-971A-E5C6400C060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0680650"/>
            <a:ext cx="172821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0680650"/>
            <a:ext cx="115214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93691-41C8-497C-B010-49DE67170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2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809" y="7830846"/>
            <a:ext cx="51252209" cy="360603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65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044" y="7830846"/>
            <a:ext cx="50318331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03736" y="8792615"/>
            <a:ext cx="14701614" cy="20065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65" dirty="0"/>
          </a:p>
        </p:txBody>
      </p:sp>
      <p:sp>
        <p:nvSpPr>
          <p:cNvPr id="8" name="TextBox 7"/>
          <p:cNvSpPr txBox="1"/>
          <p:nvPr/>
        </p:nvSpPr>
        <p:spPr>
          <a:xfrm>
            <a:off x="10061037" y="512757"/>
            <a:ext cx="31403380" cy="723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97" dirty="0"/>
              <a:t>H&amp;M Configuration Dongle</a:t>
            </a:r>
          </a:p>
          <a:p>
            <a:pPr algn="ctr"/>
            <a:r>
              <a:rPr lang="en-US" sz="7037" b="1" dirty="0"/>
              <a:t>Team Members:</a:t>
            </a:r>
            <a:r>
              <a:rPr lang="en-US" sz="7037" dirty="0"/>
              <a:t> Mohamed Ayoub, Harsh Dubey</a:t>
            </a:r>
          </a:p>
          <a:p>
            <a:pPr algn="ctr"/>
            <a:r>
              <a:rPr lang="en-US" sz="7037" b="1" dirty="0"/>
              <a:t>Advisor:</a:t>
            </a:r>
            <a:r>
              <a:rPr lang="en-US" sz="7037" i="1" dirty="0"/>
              <a:t> Dr. Fourney</a:t>
            </a:r>
          </a:p>
          <a:p>
            <a:pPr algn="ctr"/>
            <a:r>
              <a:rPr lang="en-US" sz="7037" b="1" dirty="0"/>
              <a:t>Sponsor: </a:t>
            </a:r>
            <a:r>
              <a:rPr lang="en-US" sz="7037" dirty="0"/>
              <a:t>Daktronics (Matt Sickler)</a:t>
            </a:r>
          </a:p>
          <a:p>
            <a:pPr algn="ctr"/>
            <a:r>
              <a:rPr lang="en-US" sz="7037" dirty="0"/>
              <a:t>Department of EECS, South Dakota State University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0476" y="16255530"/>
            <a:ext cx="14396711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400" dirty="0"/>
              <a:t>The display controllers that Daktronics produce are normally accessed over a network using a web browser to configure and control the video displays.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400" dirty="0"/>
              <a:t>If the network fails or the display controller’s network settings are corrupted, the display controller becomes inaccessible. 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400" dirty="0"/>
              <a:t>Currently when the display controller’s network settings are corrupted, some of them can be recovered using a keyboard and a monitor to configure the network settings using a command-line, other controllers don’t have monitor or keyboard connection and are either thrown away or are reset using complex methods.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03736" y="29500977"/>
            <a:ext cx="14784487" cy="13278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65" dirty="0"/>
          </a:p>
        </p:txBody>
      </p:sp>
      <p:sp>
        <p:nvSpPr>
          <p:cNvPr id="15" name="TextBox 14"/>
          <p:cNvSpPr txBox="1"/>
          <p:nvPr/>
        </p:nvSpPr>
        <p:spPr>
          <a:xfrm>
            <a:off x="1668574" y="29597656"/>
            <a:ext cx="14042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u="sng" dirty="0"/>
              <a:t>Specifications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10232" y="8792616"/>
            <a:ext cx="17828674" cy="33986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65" dirty="0"/>
          </a:p>
        </p:txBody>
      </p:sp>
      <p:sp>
        <p:nvSpPr>
          <p:cNvPr id="24" name="Rectangle 23"/>
          <p:cNvSpPr/>
          <p:nvPr/>
        </p:nvSpPr>
        <p:spPr>
          <a:xfrm>
            <a:off x="35243809" y="8792610"/>
            <a:ext cx="14764187" cy="2454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65"/>
          </a:p>
        </p:txBody>
      </p:sp>
      <p:sp>
        <p:nvSpPr>
          <p:cNvPr id="18" name="TextBox 17"/>
          <p:cNvSpPr txBox="1"/>
          <p:nvPr/>
        </p:nvSpPr>
        <p:spPr>
          <a:xfrm>
            <a:off x="17182416" y="8853030"/>
            <a:ext cx="1684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u="sng" dirty="0"/>
              <a:t>Block Diagram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243809" y="33844879"/>
            <a:ext cx="14764187" cy="89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65"/>
          </a:p>
        </p:txBody>
      </p:sp>
      <p:sp>
        <p:nvSpPr>
          <p:cNvPr id="21" name="TextBox 20"/>
          <p:cNvSpPr txBox="1"/>
          <p:nvPr/>
        </p:nvSpPr>
        <p:spPr>
          <a:xfrm>
            <a:off x="37698708" y="8903732"/>
            <a:ext cx="96967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u="sng" dirty="0"/>
              <a:t>Results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723226" y="34055327"/>
            <a:ext cx="13647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u="sng" dirty="0"/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47" y="1111809"/>
            <a:ext cx="5596843" cy="642470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2ABFF2-464C-4FB8-B6C6-FD3739D5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707" y="1872617"/>
            <a:ext cx="7458453" cy="46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9F057A-5E82-4FD0-8249-0663B781B11E}"/>
              </a:ext>
            </a:extLst>
          </p:cNvPr>
          <p:cNvSpPr/>
          <p:nvPr/>
        </p:nvSpPr>
        <p:spPr>
          <a:xfrm>
            <a:off x="1554027" y="14575975"/>
            <a:ext cx="142010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0" u="sng" dirty="0"/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51D6C-AB94-4A80-B92A-0314A4E7092F}"/>
              </a:ext>
            </a:extLst>
          </p:cNvPr>
          <p:cNvSpPr txBox="1"/>
          <p:nvPr/>
        </p:nvSpPr>
        <p:spPr>
          <a:xfrm>
            <a:off x="1450136" y="31435340"/>
            <a:ext cx="14479353" cy="113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6000" dirty="0"/>
              <a:t>The Configuration Dongle must: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Have at least a 16x2 LCD/OLED display or a matrix OLED display to display the system information and current network settings of the host device.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Have at least 3 push buttons on the right-hand side of the PCB.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Include one USB port.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Be a minimum of 1.5” by 2.5” in size but not larger than 3” by 6”.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Be able to read and write the IPv4 address of the host device under static mode.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Be able to read and write IPv4 Netmask in Classless Inter-Domain Routing (CIDR) format.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5200" dirty="0"/>
              <a:t>Use at least 16-bit Cyclic Redundancy Check (CRC).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E219E3-5DE1-44B5-AFD2-BD214C5CB124}"/>
              </a:ext>
            </a:extLst>
          </p:cNvPr>
          <p:cNvSpPr txBox="1"/>
          <p:nvPr/>
        </p:nvSpPr>
        <p:spPr>
          <a:xfrm>
            <a:off x="17284899" y="18246310"/>
            <a:ext cx="1684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u="sng" dirty="0"/>
              <a:t>Design 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C3448-E75E-48AB-81D3-69EB4EFF1DBB}"/>
              </a:ext>
            </a:extLst>
          </p:cNvPr>
          <p:cNvSpPr txBox="1"/>
          <p:nvPr/>
        </p:nvSpPr>
        <p:spPr>
          <a:xfrm>
            <a:off x="16983155" y="19934740"/>
            <a:ext cx="1744507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218" indent="-804218">
              <a:buFont typeface="Arial" panose="020B0604020202020204" pitchFamily="34" charset="0"/>
              <a:buChar char="•"/>
            </a:pPr>
            <a:r>
              <a:rPr lang="en-US" sz="5400" dirty="0"/>
              <a:t>On the host device, an application will be developed to retrieve the network settings of the host device and communicate with the microcontroller.</a:t>
            </a:r>
          </a:p>
          <a:p>
            <a:pPr marL="804218" indent="-804218">
              <a:buFont typeface="Arial" panose="020B0604020202020204" pitchFamily="34" charset="0"/>
              <a:buChar char="•"/>
            </a:pPr>
            <a:r>
              <a:rPr lang="en-US" sz="5400" dirty="0"/>
              <a:t>A serial communication protocol will be developed onto the ATSAMD21-M0 microcontroller to communicate with the host device.</a:t>
            </a:r>
          </a:p>
          <a:p>
            <a:pPr marL="804218" indent="-804218">
              <a:buFont typeface="Arial" panose="020B0604020202020204" pitchFamily="34" charset="0"/>
              <a:buChar char="•"/>
            </a:pPr>
            <a:r>
              <a:rPr lang="en-US" sz="5400" dirty="0"/>
              <a:t>An OLED screen will be used to display network mode, hostname, IPv4 address, and gateway address of the host device.</a:t>
            </a:r>
          </a:p>
          <a:p>
            <a:pPr marL="804218" indent="-804218">
              <a:buFont typeface="Arial" panose="020B0604020202020204" pitchFamily="34" charset="0"/>
              <a:buChar char="•"/>
            </a:pPr>
            <a:r>
              <a:rPr lang="en-US" sz="5400" dirty="0"/>
              <a:t>Push buttons will be used to set the network settings of the host device.</a:t>
            </a:r>
            <a:endParaRPr lang="en-US" sz="4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1378A-2CB8-48D2-A2F2-A01623790E6F}"/>
              </a:ext>
            </a:extLst>
          </p:cNvPr>
          <p:cNvSpPr txBox="1"/>
          <p:nvPr/>
        </p:nvSpPr>
        <p:spPr>
          <a:xfrm>
            <a:off x="26365792" y="29177321"/>
            <a:ext cx="739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.NET C# Application (Host Device)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CE886-E1C8-48AD-B1C2-B056C1EB103D}"/>
              </a:ext>
            </a:extLst>
          </p:cNvPr>
          <p:cNvSpPr txBox="1"/>
          <p:nvPr/>
        </p:nvSpPr>
        <p:spPr>
          <a:xfrm>
            <a:off x="22342699" y="36648069"/>
            <a:ext cx="6563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Configuration Dongle Design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FBAF38-A117-4995-A4F1-8C799228782B}"/>
              </a:ext>
            </a:extLst>
          </p:cNvPr>
          <p:cNvGrpSpPr/>
          <p:nvPr/>
        </p:nvGrpSpPr>
        <p:grpSpPr>
          <a:xfrm>
            <a:off x="16830295" y="37146061"/>
            <a:ext cx="17582645" cy="5804830"/>
            <a:chOff x="14350830" y="27261654"/>
            <a:chExt cx="14992345" cy="4949654"/>
          </a:xfrm>
        </p:grpSpPr>
        <p:pic>
          <p:nvPicPr>
            <p:cNvPr id="34" name="Picture 33" descr="A close up of a map&#10;&#10;Description automatically generated">
              <a:extLst>
                <a:ext uri="{FF2B5EF4-FFF2-40B4-BE49-F238E27FC236}">
                  <a16:creationId xmlns:a16="http://schemas.microsoft.com/office/drawing/2014/main" id="{78B4F359-BEE8-4EE8-B303-3344E6AA9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830" y="27261654"/>
              <a:ext cx="7424484" cy="4949654"/>
            </a:xfrm>
            <a:prstGeom prst="rect">
              <a:avLst/>
            </a:prstGeom>
          </p:spPr>
        </p:pic>
        <p:pic>
          <p:nvPicPr>
            <p:cNvPr id="39" name="Picture 38" descr="A circuit board&#10;&#10;Description automatically generated">
              <a:extLst>
                <a:ext uri="{FF2B5EF4-FFF2-40B4-BE49-F238E27FC236}">
                  <a16:creationId xmlns:a16="http://schemas.microsoft.com/office/drawing/2014/main" id="{DF7EE5CE-0A33-4179-B217-2BFA6B6C6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8698" y="27261654"/>
              <a:ext cx="7424477" cy="494965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244BC66-D4F5-4B11-9D00-23FDEF47C450}"/>
              </a:ext>
            </a:extLst>
          </p:cNvPr>
          <p:cNvSpPr txBox="1"/>
          <p:nvPr/>
        </p:nvSpPr>
        <p:spPr>
          <a:xfrm>
            <a:off x="18153748" y="29179854"/>
            <a:ext cx="6060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Microcontroller Process</a:t>
            </a:r>
          </a:p>
        </p:txBody>
      </p:sp>
      <p:pic>
        <p:nvPicPr>
          <p:cNvPr id="1028" name="Picture 102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FC940FC-2979-4510-AB16-F8B59AC61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10" y="29999635"/>
            <a:ext cx="8722528" cy="650159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8EE8327-CD79-4DCF-82EA-A5CF14956F7E}"/>
              </a:ext>
            </a:extLst>
          </p:cNvPr>
          <p:cNvSpPr txBox="1"/>
          <p:nvPr/>
        </p:nvSpPr>
        <p:spPr>
          <a:xfrm>
            <a:off x="35435773" y="35445275"/>
            <a:ext cx="14419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dirty="0"/>
              <a:t>All the objectives and specifications of the project have been completed on time and under budget. Additionally, the team developed a PCB for the project and a setup file for the C# program to make the Configuration Dongle easy to use.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1350D3-BF32-448F-8271-5A941200699F}"/>
              </a:ext>
            </a:extLst>
          </p:cNvPr>
          <p:cNvSpPr txBox="1"/>
          <p:nvPr/>
        </p:nvSpPr>
        <p:spPr>
          <a:xfrm>
            <a:off x="35502788" y="10270475"/>
            <a:ext cx="14254100" cy="1322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8" u="sng" dirty="0"/>
              <a:t>Host Device</a:t>
            </a:r>
            <a:r>
              <a:rPr lang="en-US" sz="4689" u="sng" dirty="0"/>
              <a:t>____________________________________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221" dirty="0"/>
              <a:t>C# application was developed and published into one .exe file.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221" dirty="0"/>
              <a:t>Network settings are displayed live on the console.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221" dirty="0"/>
              <a:t>A setup file for the application was developed for easy installation.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endParaRPr lang="en-US" sz="4221" dirty="0"/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221" dirty="0"/>
              <a:t>The setup file also allows the C# application to lunch upon Windows startup.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6F0ADF-EE6A-46B2-9366-56DD4BF76FAB}"/>
              </a:ext>
            </a:extLst>
          </p:cNvPr>
          <p:cNvSpPr/>
          <p:nvPr/>
        </p:nvSpPr>
        <p:spPr>
          <a:xfrm>
            <a:off x="1742170" y="8917242"/>
            <a:ext cx="140424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0" u="sng" dirty="0"/>
              <a:t>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7ABE0-2FBB-4DB4-B27F-74F78BC279B5}"/>
              </a:ext>
            </a:extLst>
          </p:cNvPr>
          <p:cNvSpPr txBox="1"/>
          <p:nvPr/>
        </p:nvSpPr>
        <p:spPr>
          <a:xfrm>
            <a:off x="1523305" y="10623021"/>
            <a:ext cx="14335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dirty="0"/>
              <a:t>Design a device to gain physical access to the network settings of Daktronics’s display controllers (host device) and to reconfigure these network settings as needed.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B0451A-6941-422D-97C4-98B9BD6B1544}"/>
              </a:ext>
            </a:extLst>
          </p:cNvPr>
          <p:cNvGrpSpPr/>
          <p:nvPr/>
        </p:nvGrpSpPr>
        <p:grpSpPr>
          <a:xfrm>
            <a:off x="35467146" y="11421711"/>
            <a:ext cx="14218778" cy="7229423"/>
            <a:chOff x="30322654" y="8342564"/>
            <a:chExt cx="13232946" cy="72788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2BBBC5-0F62-40A2-ADD8-C5C282691DD8}"/>
                </a:ext>
              </a:extLst>
            </p:cNvPr>
            <p:cNvGrpSpPr/>
            <p:nvPr/>
          </p:nvGrpSpPr>
          <p:grpSpPr>
            <a:xfrm>
              <a:off x="30322654" y="8342564"/>
              <a:ext cx="13232946" cy="7278857"/>
              <a:chOff x="30322654" y="8342564"/>
              <a:chExt cx="13232946" cy="727885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D3B42BB-0086-42C0-A116-B17E73F57F84}"/>
                  </a:ext>
                </a:extLst>
              </p:cNvPr>
              <p:cNvGrpSpPr/>
              <p:nvPr/>
            </p:nvGrpSpPr>
            <p:grpSpPr>
              <a:xfrm>
                <a:off x="30322654" y="8342564"/>
                <a:ext cx="7272511" cy="6778977"/>
                <a:chOff x="31202195" y="9375391"/>
                <a:chExt cx="5361968" cy="5120651"/>
              </a:xfrm>
            </p:grpSpPr>
            <p:pic>
              <p:nvPicPr>
                <p:cNvPr id="48" name="Graphic 47" descr="Laptop">
                  <a:extLst>
                    <a:ext uri="{FF2B5EF4-FFF2-40B4-BE49-F238E27FC236}">
                      <a16:creationId xmlns:a16="http://schemas.microsoft.com/office/drawing/2014/main" id="{2A38359C-6594-48CD-A303-6C79DE026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02195" y="9375391"/>
                  <a:ext cx="5361968" cy="4061571"/>
                </a:xfrm>
                <a:prstGeom prst="rect">
                  <a:avLst/>
                </a:prstGeom>
              </p:spPr>
            </p:pic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F0E59945-7A02-4564-A0F4-6D3D2A4DA20E}"/>
                    </a:ext>
                  </a:extLst>
                </p:cNvPr>
                <p:cNvSpPr/>
                <p:nvPr/>
              </p:nvSpPr>
              <p:spPr>
                <a:xfrm rot="17942713">
                  <a:off x="33266337" y="11689558"/>
                  <a:ext cx="3412125" cy="2200844"/>
                </a:xfrm>
                <a:prstGeom prst="triangle">
                  <a:avLst>
                    <a:gd name="adj" fmla="val 92983"/>
                  </a:avLst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10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7C43847-5124-4A90-A251-B1225EC3A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27469" y="11645363"/>
                <a:ext cx="7828131" cy="397605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334D34-3067-45EB-B09D-9155E5349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205" t="38475" r="62949" b="54359"/>
            <a:stretch/>
          </p:blipFill>
          <p:spPr>
            <a:xfrm>
              <a:off x="31913513" y="10266633"/>
              <a:ext cx="4083799" cy="831049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F54DC6-757F-4C5A-A6EF-363C57B24366}"/>
              </a:ext>
            </a:extLst>
          </p:cNvPr>
          <p:cNvSpPr txBox="1"/>
          <p:nvPr/>
        </p:nvSpPr>
        <p:spPr>
          <a:xfrm>
            <a:off x="35538278" y="23603878"/>
            <a:ext cx="14002877" cy="305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8" u="sng" dirty="0"/>
              <a:t>Configuration Dongle________________________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689" dirty="0"/>
              <a:t>Microcontroller was able to display the host device’s network settings on the OLED Screen and configure the network settings using the push buttons.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B318CC-5696-4710-B411-2B514C7C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881" t="46132" r="64797" b="46542"/>
          <a:stretch/>
        </p:blipFill>
        <p:spPr>
          <a:xfrm>
            <a:off x="40244437" y="20535363"/>
            <a:ext cx="4605257" cy="109782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AE09F47-79A8-453C-AFE1-BD91A7D538DB}"/>
              </a:ext>
            </a:extLst>
          </p:cNvPr>
          <p:cNvGrpSpPr/>
          <p:nvPr/>
        </p:nvGrpSpPr>
        <p:grpSpPr>
          <a:xfrm>
            <a:off x="35435783" y="26760145"/>
            <a:ext cx="15295902" cy="5392326"/>
            <a:chOff x="30154278" y="18494908"/>
            <a:chExt cx="13042489" cy="4597922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AE0E6EBE-81AE-4E28-B239-41983C7A5533}"/>
                </a:ext>
              </a:extLst>
            </p:cNvPr>
            <p:cNvGrpSpPr/>
            <p:nvPr/>
          </p:nvGrpSpPr>
          <p:grpSpPr>
            <a:xfrm>
              <a:off x="35014049" y="18494908"/>
              <a:ext cx="8182718" cy="4597913"/>
              <a:chOff x="32552640" y="20304885"/>
              <a:chExt cx="5334799" cy="2951355"/>
            </a:xfrm>
          </p:grpSpPr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3ACF2C37-48F4-4C3D-95FC-CAE307E4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2640" y="20606220"/>
                <a:ext cx="4236085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962B4DCB-1BFB-4CA0-A39A-4B7753E83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23663" y="20726402"/>
                <a:ext cx="0" cy="2529838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D4967702-00E8-4D04-82C7-27A3C184197C}"/>
                  </a:ext>
                </a:extLst>
              </p:cNvPr>
              <p:cNvSpPr txBox="1"/>
              <p:nvPr/>
            </p:nvSpPr>
            <p:spPr>
              <a:xfrm>
                <a:off x="34410674" y="20304885"/>
                <a:ext cx="1023520" cy="32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84" dirty="0"/>
                  <a:t>4.45”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35B916-4FE2-4ADA-A64C-A70C3D65EB72}"/>
                  </a:ext>
                </a:extLst>
              </p:cNvPr>
              <p:cNvSpPr txBox="1"/>
              <p:nvPr/>
            </p:nvSpPr>
            <p:spPr>
              <a:xfrm>
                <a:off x="36887495" y="21805014"/>
                <a:ext cx="999944" cy="32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84" dirty="0"/>
                  <a:t>2.65”</a:t>
                </a:r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613818-D1A5-43F2-B90D-566CFE931DC0}"/>
                </a:ext>
              </a:extLst>
            </p:cNvPr>
            <p:cNvSpPr/>
            <p:nvPr/>
          </p:nvSpPr>
          <p:spPr>
            <a:xfrm>
              <a:off x="30154278" y="20988754"/>
              <a:ext cx="3729034" cy="1558947"/>
            </a:xfrm>
            <a:custGeom>
              <a:avLst/>
              <a:gdLst>
                <a:gd name="connsiteX0" fmla="*/ 441836 w 3729034"/>
                <a:gd name="connsiteY0" fmla="*/ 27932 h 1558947"/>
                <a:gd name="connsiteX1" fmla="*/ 369265 w 3729034"/>
                <a:gd name="connsiteY1" fmla="*/ 27932 h 1558947"/>
                <a:gd name="connsiteX2" fmla="*/ 93493 w 3729034"/>
                <a:gd name="connsiteY2" fmla="*/ 318217 h 1558947"/>
                <a:gd name="connsiteX3" fmla="*/ 325722 w 3729034"/>
                <a:gd name="connsiteY3" fmla="*/ 1493875 h 1558947"/>
                <a:gd name="connsiteX4" fmla="*/ 3388236 w 3729034"/>
                <a:gd name="connsiteY4" fmla="*/ 1406789 h 1558947"/>
                <a:gd name="connsiteX5" fmla="*/ 3518865 w 3729034"/>
                <a:gd name="connsiteY5" fmla="*/ 1406789 h 15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9034" h="1558947">
                  <a:moveTo>
                    <a:pt x="441836" y="27932"/>
                  </a:moveTo>
                  <a:cubicBezTo>
                    <a:pt x="434579" y="3741"/>
                    <a:pt x="427322" y="-20449"/>
                    <a:pt x="369265" y="27932"/>
                  </a:cubicBezTo>
                  <a:cubicBezTo>
                    <a:pt x="311208" y="76313"/>
                    <a:pt x="100750" y="73893"/>
                    <a:pt x="93493" y="318217"/>
                  </a:cubicBezTo>
                  <a:cubicBezTo>
                    <a:pt x="86236" y="562541"/>
                    <a:pt x="-223402" y="1312446"/>
                    <a:pt x="325722" y="1493875"/>
                  </a:cubicBezTo>
                  <a:cubicBezTo>
                    <a:pt x="874846" y="1675304"/>
                    <a:pt x="2856046" y="1421303"/>
                    <a:pt x="3388236" y="1406789"/>
                  </a:cubicBezTo>
                  <a:cubicBezTo>
                    <a:pt x="3920426" y="1392275"/>
                    <a:pt x="3719645" y="1399532"/>
                    <a:pt x="3518865" y="1406789"/>
                  </a:cubicBezTo>
                </a:path>
              </a:pathLst>
            </a:custGeom>
            <a:noFill/>
            <a:ln w="76200">
              <a:solidFill>
                <a:srgbClr val="4690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/>
            </a:p>
          </p:txBody>
        </p:sp>
        <p:pic>
          <p:nvPicPr>
            <p:cNvPr id="54" name="Picture 53" descr="A circuit board&#10;&#10;Description automatically generated">
              <a:extLst>
                <a:ext uri="{FF2B5EF4-FFF2-40B4-BE49-F238E27FC236}">
                  <a16:creationId xmlns:a16="http://schemas.microsoft.com/office/drawing/2014/main" id="{90EC7E07-CD3F-4B39-98E3-890D4A7C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13"/>
            <a:stretch/>
          </p:blipFill>
          <p:spPr>
            <a:xfrm>
              <a:off x="33408042" y="19182878"/>
              <a:ext cx="8103476" cy="390995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11F27C-43EC-4485-A5D4-46D906EDC0CE}"/>
                </a:ext>
              </a:extLst>
            </p:cNvPr>
            <p:cNvGrpSpPr/>
            <p:nvPr/>
          </p:nvGrpSpPr>
          <p:grpSpPr>
            <a:xfrm>
              <a:off x="30475146" y="18690909"/>
              <a:ext cx="4300173" cy="3108533"/>
              <a:chOff x="29791634" y="17720030"/>
              <a:chExt cx="6091378" cy="4553641"/>
            </a:xfrm>
          </p:grpSpPr>
          <p:pic>
            <p:nvPicPr>
              <p:cNvPr id="64" name="Graphic 63" descr="Laptop">
                <a:extLst>
                  <a:ext uri="{FF2B5EF4-FFF2-40B4-BE49-F238E27FC236}">
                    <a16:creationId xmlns:a16="http://schemas.microsoft.com/office/drawing/2014/main" id="{FBCC3DF2-8922-465D-B12E-D7E724F14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791634" y="17720030"/>
                <a:ext cx="6091378" cy="455364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0E5598A-6928-465B-AF3F-4D1ED4C61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7205" t="38475" r="62949" b="54359"/>
              <a:stretch/>
            </p:blipFill>
            <p:spPr>
              <a:xfrm>
                <a:off x="31124121" y="19349499"/>
                <a:ext cx="3420547" cy="703805"/>
              </a:xfrm>
              <a:prstGeom prst="rect">
                <a:avLst/>
              </a:prstGeom>
            </p:spPr>
          </p:pic>
        </p:grpSp>
      </p:grp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02D798-7D10-4DA7-8677-096FF158F11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 r="4112"/>
          <a:stretch/>
        </p:blipFill>
        <p:spPr>
          <a:xfrm>
            <a:off x="16880682" y="10544660"/>
            <a:ext cx="17598796" cy="7433520"/>
          </a:xfrm>
          <a:prstGeom prst="rect">
            <a:avLst/>
          </a:prstGeom>
        </p:spPr>
      </p:pic>
      <p:pic>
        <p:nvPicPr>
          <p:cNvPr id="67" name="Picture 6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54A7B2-8F4A-494A-901F-9D656843C2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02303" y="29999622"/>
            <a:ext cx="8763171" cy="650160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1B1265A-6FD7-4A06-BEC9-C100A131F807}"/>
              </a:ext>
            </a:extLst>
          </p:cNvPr>
          <p:cNvSpPr txBox="1"/>
          <p:nvPr/>
        </p:nvSpPr>
        <p:spPr>
          <a:xfrm>
            <a:off x="35467146" y="41054636"/>
            <a:ext cx="14419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800" dirty="0"/>
              <a:t>Make host device application compatible with Linux.</a:t>
            </a:r>
          </a:p>
          <a:p>
            <a:pPr marL="670185" indent="-670185">
              <a:buFont typeface="Arial" panose="020B0604020202020204" pitchFamily="34" charset="0"/>
              <a:buChar char="•"/>
            </a:pPr>
            <a:r>
              <a:rPr lang="en-US" sz="4800" dirty="0"/>
              <a:t>Design and build enclosure for the dongle.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49D425-8493-4791-86F1-35831D6667FC}"/>
              </a:ext>
            </a:extLst>
          </p:cNvPr>
          <p:cNvSpPr txBox="1"/>
          <p:nvPr/>
        </p:nvSpPr>
        <p:spPr>
          <a:xfrm>
            <a:off x="35715854" y="39608085"/>
            <a:ext cx="13647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u="sng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426566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2.1.3179"/>
  <p:tag name="PPTVERSION" val="15"/>
  <p:tag name="TPOS" val="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C1596F1AE8944B88689F70B268DCC0" ma:contentTypeVersion="10" ma:contentTypeDescription="Create a new document." ma:contentTypeScope="" ma:versionID="903baa427e05909e690d942169c03103">
  <xsd:schema xmlns:xsd="http://www.w3.org/2001/XMLSchema" xmlns:xs="http://www.w3.org/2001/XMLSchema" xmlns:p="http://schemas.microsoft.com/office/2006/metadata/properties" xmlns:ns2="8e8e6cbf-ea96-47e3-bdef-8f176469ac8b" xmlns:ns3="e45d6893-ad8e-4ae0-ac5c-b03dad0316c4" targetNamespace="http://schemas.microsoft.com/office/2006/metadata/properties" ma:root="true" ma:fieldsID="6d7ff1579c5a37f796da7411c079a58b" ns2:_="" ns3:_="">
    <xsd:import namespace="8e8e6cbf-ea96-47e3-bdef-8f176469ac8b"/>
    <xsd:import namespace="e45d6893-ad8e-4ae0-ac5c-b03dad0316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8e6cbf-ea96-47e3-bdef-8f176469a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d6893-ad8e-4ae0-ac5c-b03dad0316c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21C6D3-F49C-4003-AB57-02C39110C1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E17797-5656-4CEE-BF96-724FFDB0C29D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e45d6893-ad8e-4ae0-ac5c-b03dad0316c4"/>
    <ds:schemaRef ds:uri="http://schemas.microsoft.com/office/infopath/2007/PartnerControls"/>
    <ds:schemaRef ds:uri="http://schemas.openxmlformats.org/package/2006/metadata/core-properties"/>
    <ds:schemaRef ds:uri="8e8e6cbf-ea96-47e3-bdef-8f176469ac8b"/>
  </ds:schemaRefs>
</ds:datastoreItem>
</file>

<file path=customXml/itemProps3.xml><?xml version="1.0" encoding="utf-8"?>
<ds:datastoreItem xmlns:ds="http://schemas.openxmlformats.org/officeDocument/2006/customXml" ds:itemID="{EA64A212-03AF-4E85-8434-3761623A3B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8e6cbf-ea96-47e3-bdef-8f176469ac8b"/>
    <ds:schemaRef ds:uri="e45d6893-ad8e-4ae0-ac5c-b03dad0316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8296</TotalTime>
  <Words>524</Words>
  <Application>Microsoft Office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Raven Industries,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Rajchel</dc:creator>
  <cp:lastModifiedBy>Mohamed Ayoub</cp:lastModifiedBy>
  <cp:revision>30</cp:revision>
  <dcterms:created xsi:type="dcterms:W3CDTF">2015-04-02T15:45:31Z</dcterms:created>
  <dcterms:modified xsi:type="dcterms:W3CDTF">2020-04-29T00:27:42Z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0x0101007AC1596F1AE8944B88689F70B268DCC0</vt:lpwstr>
  </property>
</Properties>
</file>